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46" r:id="rId2"/>
    <p:sldId id="347" r:id="rId3"/>
    <p:sldId id="352" r:id="rId4"/>
    <p:sldId id="353" r:id="rId5"/>
    <p:sldId id="354" r:id="rId6"/>
    <p:sldId id="355" r:id="rId7"/>
    <p:sldId id="357" r:id="rId8"/>
    <p:sldId id="358" r:id="rId9"/>
    <p:sldId id="35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91"/>
    <p:restoredTop sz="67168"/>
  </p:normalViewPr>
  <p:slideViewPr>
    <p:cSldViewPr snapToGrid="0" snapToObjects="1" showGuides="1">
      <p:cViewPr>
        <p:scale>
          <a:sx n="67" d="100"/>
          <a:sy n="67" d="100"/>
        </p:scale>
        <p:origin x="2088" y="40"/>
      </p:cViewPr>
      <p:guideLst>
        <p:guide orient="horz" pos="2112"/>
        <p:guide pos="3840"/>
      </p:guideLst>
    </p:cSldViewPr>
  </p:slid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1C4DAF-A96F-6946-ACF9-0BF5D2CF0AA4}" type="datetimeFigureOut">
              <a:rPr lang="en-US" smtClean="0"/>
              <a:t>9/14/20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DDCFC-9520-364E-9570-112A9163AA01}" type="slidenum">
              <a:rPr lang="en-US" smtClean="0"/>
              <a:t>‹#›</a:t>
            </a:fld>
            <a:endParaRPr lang="en-US"/>
          </a:p>
        </p:txBody>
      </p:sp>
    </p:spTree>
    <p:extLst>
      <p:ext uri="{BB962C8B-B14F-4D97-AF65-F5344CB8AC3E}">
        <p14:creationId xmlns:p14="http://schemas.microsoft.com/office/powerpoint/2010/main" val="4167478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THIS SCREEN WITH THE PPT OPEN (NOT IN SLIDE SHOW MODE). CLICK ON THE NEXT SLIDES AND MOVE THE SYMBOLS AROUND ON THE SLIDE.  </a:t>
            </a:r>
          </a:p>
        </p:txBody>
      </p:sp>
      <p:sp>
        <p:nvSpPr>
          <p:cNvPr id="4" name="Slide Number Placeholder 3"/>
          <p:cNvSpPr>
            <a:spLocks noGrp="1"/>
          </p:cNvSpPr>
          <p:nvPr>
            <p:ph type="sldNum" sz="quarter" idx="5"/>
          </p:nvPr>
        </p:nvSpPr>
        <p:spPr/>
        <p:txBody>
          <a:bodyPr/>
          <a:lstStyle/>
          <a:p>
            <a:fld id="{336DDCFC-9520-364E-9570-112A9163AA01}" type="slidenum">
              <a:rPr lang="en-US" smtClean="0"/>
              <a:t>1</a:t>
            </a:fld>
            <a:endParaRPr lang="en-US"/>
          </a:p>
        </p:txBody>
      </p:sp>
    </p:spTree>
    <p:extLst>
      <p:ext uri="{BB962C8B-B14F-4D97-AF65-F5344CB8AC3E}">
        <p14:creationId xmlns:p14="http://schemas.microsoft.com/office/powerpoint/2010/main" val="292937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6DDCFC-9520-364E-9570-112A9163AA01}" type="slidenum">
              <a:rPr lang="en-US" smtClean="0"/>
              <a:t>3</a:t>
            </a:fld>
            <a:endParaRPr lang="en-US"/>
          </a:p>
        </p:txBody>
      </p:sp>
    </p:spTree>
    <p:extLst>
      <p:ext uri="{BB962C8B-B14F-4D97-AF65-F5344CB8AC3E}">
        <p14:creationId xmlns:p14="http://schemas.microsoft.com/office/powerpoint/2010/main" val="319556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Substitute initials of team members in text boxes AA, BB, CC, etc. Then drag initials to relative positions on the Map. Lead the team to dialogue about their INTERESTS the same as you would in a live Floor Exercise. Do the same for USUAL, NEEDS, and STRESS. IN ZOOM you can also use the ANNOTATE feature to allow each team member to write their own name where </a:t>
            </a:r>
            <a:r>
              <a:rPr lang="en-US"/>
              <a:t>it appears on the Map.   </a:t>
            </a:r>
            <a:endParaRPr lang="en-US" dirty="0"/>
          </a:p>
        </p:txBody>
      </p:sp>
      <p:sp>
        <p:nvSpPr>
          <p:cNvPr id="4" name="Slide Number Placeholder 3"/>
          <p:cNvSpPr>
            <a:spLocks noGrp="1"/>
          </p:cNvSpPr>
          <p:nvPr>
            <p:ph type="sldNum" sz="quarter" idx="5"/>
          </p:nvPr>
        </p:nvSpPr>
        <p:spPr/>
        <p:txBody>
          <a:bodyPr/>
          <a:lstStyle/>
          <a:p>
            <a:fld id="{336DDCFC-9520-364E-9570-112A9163AA01}" type="slidenum">
              <a:rPr lang="en-US" smtClean="0"/>
              <a:t>4</a:t>
            </a:fld>
            <a:endParaRPr lang="en-US"/>
          </a:p>
        </p:txBody>
      </p:sp>
    </p:spTree>
    <p:extLst>
      <p:ext uri="{BB962C8B-B14F-4D97-AF65-F5344CB8AC3E}">
        <p14:creationId xmlns:p14="http://schemas.microsoft.com/office/powerpoint/2010/main" val="188541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Substitute initials of team members in text boxes AA, BB, CC, etc. Then drag initials to relative positions on the Map. Lead the team to dialogue about their INTERESTS the same as you would in a live Floor Exercise. Do the same for USUAL, NEEDS, and STRESS.  </a:t>
            </a:r>
          </a:p>
        </p:txBody>
      </p:sp>
      <p:sp>
        <p:nvSpPr>
          <p:cNvPr id="4" name="Slide Number Placeholder 3"/>
          <p:cNvSpPr>
            <a:spLocks noGrp="1"/>
          </p:cNvSpPr>
          <p:nvPr>
            <p:ph type="sldNum" sz="quarter" idx="5"/>
          </p:nvPr>
        </p:nvSpPr>
        <p:spPr/>
        <p:txBody>
          <a:bodyPr/>
          <a:lstStyle/>
          <a:p>
            <a:fld id="{336DDCFC-9520-364E-9570-112A9163AA01}" type="slidenum">
              <a:rPr lang="en-US" smtClean="0"/>
              <a:t>5</a:t>
            </a:fld>
            <a:endParaRPr lang="en-US"/>
          </a:p>
        </p:txBody>
      </p:sp>
    </p:spTree>
    <p:extLst>
      <p:ext uri="{BB962C8B-B14F-4D97-AF65-F5344CB8AC3E}">
        <p14:creationId xmlns:p14="http://schemas.microsoft.com/office/powerpoint/2010/main" val="2987685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Substitute initials of team members in text boxes AA, BB, CC, etc. Then drag initials to relative positions on the Map. Lead the team to dialogue about their INTERESTS the same as you would in a live Floor Exercise. Do the same for USUAL, NEEDS, and STRESS.</a:t>
            </a:r>
          </a:p>
          <a:p>
            <a:endParaRPr lang="en-US" b="1" dirty="0"/>
          </a:p>
          <a:p>
            <a:r>
              <a:rPr lang="en-US" b="1" dirty="0"/>
              <a:t>NOTE that Needs and Stress are on the same slide because the Circle/Square are always in the same place on the Birkman Map.  </a:t>
            </a:r>
            <a:r>
              <a:rPr lang="en-US" dirty="0"/>
              <a:t>  </a:t>
            </a:r>
          </a:p>
        </p:txBody>
      </p:sp>
      <p:sp>
        <p:nvSpPr>
          <p:cNvPr id="4" name="Slide Number Placeholder 3"/>
          <p:cNvSpPr>
            <a:spLocks noGrp="1"/>
          </p:cNvSpPr>
          <p:nvPr>
            <p:ph type="sldNum" sz="quarter" idx="5"/>
          </p:nvPr>
        </p:nvSpPr>
        <p:spPr/>
        <p:txBody>
          <a:bodyPr/>
          <a:lstStyle/>
          <a:p>
            <a:fld id="{336DDCFC-9520-364E-9570-112A9163AA01}" type="slidenum">
              <a:rPr lang="en-US" smtClean="0"/>
              <a:t>6</a:t>
            </a:fld>
            <a:endParaRPr lang="en-US"/>
          </a:p>
        </p:txBody>
      </p:sp>
    </p:spTree>
    <p:extLst>
      <p:ext uri="{BB962C8B-B14F-4D97-AF65-F5344CB8AC3E}">
        <p14:creationId xmlns:p14="http://schemas.microsoft.com/office/powerpoint/2010/main" val="62581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6DDCFC-9520-364E-9570-112A9163AA01}" type="slidenum">
              <a:rPr lang="en-US" smtClean="0"/>
              <a:t>7</a:t>
            </a:fld>
            <a:endParaRPr lang="en-US"/>
          </a:p>
        </p:txBody>
      </p:sp>
    </p:spTree>
    <p:extLst>
      <p:ext uri="{BB962C8B-B14F-4D97-AF65-F5344CB8AC3E}">
        <p14:creationId xmlns:p14="http://schemas.microsoft.com/office/powerpoint/2010/main" val="1026098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THE PPT SHOW AND SHARE THE SCREEN WITH THE PPT OPEN FOR THIS SLIDE!</a:t>
            </a:r>
          </a:p>
          <a:p>
            <a:r>
              <a:rPr lang="en-US" dirty="0"/>
              <a:t>Click and drag the “Dotted Diamond” as you talk about a specific situation where there is no way to explain your behavior except by the presence of the Spirit working through you by the spiritual gifts. . </a:t>
            </a:r>
          </a:p>
        </p:txBody>
      </p:sp>
      <p:sp>
        <p:nvSpPr>
          <p:cNvPr id="4" name="Slide Number Placeholder 3"/>
          <p:cNvSpPr>
            <a:spLocks noGrp="1"/>
          </p:cNvSpPr>
          <p:nvPr>
            <p:ph type="sldNum" sz="quarter" idx="5"/>
          </p:nvPr>
        </p:nvSpPr>
        <p:spPr/>
        <p:txBody>
          <a:bodyPr/>
          <a:lstStyle/>
          <a:p>
            <a:fld id="{336DDCFC-9520-364E-9570-112A9163AA01}" type="slidenum">
              <a:rPr lang="en-US" smtClean="0"/>
              <a:t>8</a:t>
            </a:fld>
            <a:endParaRPr lang="en-US"/>
          </a:p>
        </p:txBody>
      </p:sp>
    </p:spTree>
    <p:extLst>
      <p:ext uri="{BB962C8B-B14F-4D97-AF65-F5344CB8AC3E}">
        <p14:creationId xmlns:p14="http://schemas.microsoft.com/office/powerpoint/2010/main" val="233182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6DDCFC-9520-364E-9570-112A9163AA01}" type="slidenum">
              <a:rPr lang="en-US" smtClean="0"/>
              <a:t>9</a:t>
            </a:fld>
            <a:endParaRPr lang="en-US"/>
          </a:p>
        </p:txBody>
      </p:sp>
    </p:spTree>
    <p:extLst>
      <p:ext uri="{BB962C8B-B14F-4D97-AF65-F5344CB8AC3E}">
        <p14:creationId xmlns:p14="http://schemas.microsoft.com/office/powerpoint/2010/main" val="403103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13EE-7934-5346-B587-2A6BBB91D2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7F65A5-2118-6545-9A15-97E4227584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227C1E-68A8-754D-A545-E91B614DDB9D}"/>
              </a:ext>
            </a:extLst>
          </p:cNvPr>
          <p:cNvSpPr>
            <a:spLocks noGrp="1"/>
          </p:cNvSpPr>
          <p:nvPr>
            <p:ph type="dt" sz="half" idx="10"/>
          </p:nvPr>
        </p:nvSpPr>
        <p:spPr/>
        <p:txBody>
          <a:bodyPr/>
          <a:lstStyle/>
          <a:p>
            <a:fld id="{F646DF3C-0E72-3846-BD89-477EECE27298}" type="datetimeFigureOut">
              <a:rPr lang="en-US" smtClean="0"/>
              <a:t>9/14/20</a:t>
            </a:fld>
            <a:endParaRPr lang="en-US"/>
          </a:p>
        </p:txBody>
      </p:sp>
      <p:sp>
        <p:nvSpPr>
          <p:cNvPr id="5" name="Footer Placeholder 4">
            <a:extLst>
              <a:ext uri="{FF2B5EF4-FFF2-40B4-BE49-F238E27FC236}">
                <a16:creationId xmlns:a16="http://schemas.microsoft.com/office/drawing/2014/main" id="{DEA8C352-00CB-634F-9E8E-AC1BE48CC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44A18D-8F1D-F84B-8C5A-776D42A1A2A2}"/>
              </a:ext>
            </a:extLst>
          </p:cNvPr>
          <p:cNvSpPr>
            <a:spLocks noGrp="1"/>
          </p:cNvSpPr>
          <p:nvPr>
            <p:ph type="sldNum" sz="quarter" idx="12"/>
          </p:nvPr>
        </p:nvSpPr>
        <p:spPr/>
        <p:txBody>
          <a:bodyPr/>
          <a:lstStyle/>
          <a:p>
            <a:fld id="{B3B41DA2-FDED-AF40-81F8-6FB7B5955417}" type="slidenum">
              <a:rPr lang="en-US" smtClean="0"/>
              <a:t>‹#›</a:t>
            </a:fld>
            <a:endParaRPr lang="en-US"/>
          </a:p>
        </p:txBody>
      </p:sp>
    </p:spTree>
    <p:extLst>
      <p:ext uri="{BB962C8B-B14F-4D97-AF65-F5344CB8AC3E}">
        <p14:creationId xmlns:p14="http://schemas.microsoft.com/office/powerpoint/2010/main" val="266935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AA7F3-E095-DA48-B5AD-F95FBA7151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BD575A-C56A-6B44-BE63-E1D1AE2FA7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879983-6717-8848-AF64-9F93CB08C8F4}"/>
              </a:ext>
            </a:extLst>
          </p:cNvPr>
          <p:cNvSpPr>
            <a:spLocks noGrp="1"/>
          </p:cNvSpPr>
          <p:nvPr>
            <p:ph type="dt" sz="half" idx="10"/>
          </p:nvPr>
        </p:nvSpPr>
        <p:spPr/>
        <p:txBody>
          <a:bodyPr/>
          <a:lstStyle/>
          <a:p>
            <a:fld id="{F646DF3C-0E72-3846-BD89-477EECE27298}" type="datetimeFigureOut">
              <a:rPr lang="en-US" smtClean="0"/>
              <a:t>9/14/20</a:t>
            </a:fld>
            <a:endParaRPr lang="en-US"/>
          </a:p>
        </p:txBody>
      </p:sp>
      <p:sp>
        <p:nvSpPr>
          <p:cNvPr id="5" name="Footer Placeholder 4">
            <a:extLst>
              <a:ext uri="{FF2B5EF4-FFF2-40B4-BE49-F238E27FC236}">
                <a16:creationId xmlns:a16="http://schemas.microsoft.com/office/drawing/2014/main" id="{A416FD34-6123-8642-B5A9-08452D275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69779E-087C-FC41-A0BE-44B98DECAEE1}"/>
              </a:ext>
            </a:extLst>
          </p:cNvPr>
          <p:cNvSpPr>
            <a:spLocks noGrp="1"/>
          </p:cNvSpPr>
          <p:nvPr>
            <p:ph type="sldNum" sz="quarter" idx="12"/>
          </p:nvPr>
        </p:nvSpPr>
        <p:spPr/>
        <p:txBody>
          <a:bodyPr/>
          <a:lstStyle/>
          <a:p>
            <a:fld id="{B3B41DA2-FDED-AF40-81F8-6FB7B5955417}" type="slidenum">
              <a:rPr lang="en-US" smtClean="0"/>
              <a:t>‹#›</a:t>
            </a:fld>
            <a:endParaRPr lang="en-US"/>
          </a:p>
        </p:txBody>
      </p:sp>
    </p:spTree>
    <p:extLst>
      <p:ext uri="{BB962C8B-B14F-4D97-AF65-F5344CB8AC3E}">
        <p14:creationId xmlns:p14="http://schemas.microsoft.com/office/powerpoint/2010/main" val="114869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537254-5847-3D42-BF53-94EBC0463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13D2B0-357A-FF47-815F-A374F0C459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26676-8F3A-8640-9860-26FA7401DEA6}"/>
              </a:ext>
            </a:extLst>
          </p:cNvPr>
          <p:cNvSpPr>
            <a:spLocks noGrp="1"/>
          </p:cNvSpPr>
          <p:nvPr>
            <p:ph type="dt" sz="half" idx="10"/>
          </p:nvPr>
        </p:nvSpPr>
        <p:spPr/>
        <p:txBody>
          <a:bodyPr/>
          <a:lstStyle/>
          <a:p>
            <a:fld id="{F646DF3C-0E72-3846-BD89-477EECE27298}" type="datetimeFigureOut">
              <a:rPr lang="en-US" smtClean="0"/>
              <a:t>9/14/20</a:t>
            </a:fld>
            <a:endParaRPr lang="en-US"/>
          </a:p>
        </p:txBody>
      </p:sp>
      <p:sp>
        <p:nvSpPr>
          <p:cNvPr id="5" name="Footer Placeholder 4">
            <a:extLst>
              <a:ext uri="{FF2B5EF4-FFF2-40B4-BE49-F238E27FC236}">
                <a16:creationId xmlns:a16="http://schemas.microsoft.com/office/drawing/2014/main" id="{0FED02D6-66BE-794C-8665-0AAEB1F2A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29D59-8EAA-EE46-A7E8-AF554EA2E32D}"/>
              </a:ext>
            </a:extLst>
          </p:cNvPr>
          <p:cNvSpPr>
            <a:spLocks noGrp="1"/>
          </p:cNvSpPr>
          <p:nvPr>
            <p:ph type="sldNum" sz="quarter" idx="12"/>
          </p:nvPr>
        </p:nvSpPr>
        <p:spPr/>
        <p:txBody>
          <a:bodyPr/>
          <a:lstStyle/>
          <a:p>
            <a:fld id="{B3B41DA2-FDED-AF40-81F8-6FB7B5955417}" type="slidenum">
              <a:rPr lang="en-US" smtClean="0"/>
              <a:t>‹#›</a:t>
            </a:fld>
            <a:endParaRPr lang="en-US"/>
          </a:p>
        </p:txBody>
      </p:sp>
    </p:spTree>
    <p:extLst>
      <p:ext uri="{BB962C8B-B14F-4D97-AF65-F5344CB8AC3E}">
        <p14:creationId xmlns:p14="http://schemas.microsoft.com/office/powerpoint/2010/main" val="2902881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0" name="Title 9"/>
          <p:cNvSpPr>
            <a:spLocks noGrp="1"/>
          </p:cNvSpPr>
          <p:nvPr>
            <p:ph type="title"/>
          </p:nvPr>
        </p:nvSpPr>
        <p:spPr>
          <a:xfrm>
            <a:off x="515472" y="268942"/>
            <a:ext cx="9412941" cy="407351"/>
          </a:xfrm>
        </p:spPr>
        <p:txBody>
          <a:bodyPr/>
          <a:lstStyle>
            <a:lvl1pPr>
              <a:defRPr sz="2647" b="0" cap="none" baseline="0">
                <a:solidFill>
                  <a:schemeClr val="tx2">
                    <a:lumMod val="75000"/>
                  </a:schemeClr>
                </a:solidFill>
                <a:latin typeface="Playfair Display" pitchFamily="2" charset="77"/>
              </a:defRPr>
            </a:lvl1pPr>
          </a:lstStyle>
          <a:p>
            <a:r>
              <a:rPr lang="en-US" dirty="0"/>
              <a:t>Click to edit Master title style</a:t>
            </a:r>
          </a:p>
        </p:txBody>
      </p:sp>
    </p:spTree>
    <p:extLst>
      <p:ext uri="{BB962C8B-B14F-4D97-AF65-F5344CB8AC3E}">
        <p14:creationId xmlns:p14="http://schemas.microsoft.com/office/powerpoint/2010/main" val="374915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A picture containing screenshot, drawing&#10;&#10;Description automatically generated">
            <a:extLst>
              <a:ext uri="{FF2B5EF4-FFF2-40B4-BE49-F238E27FC236}">
                <a16:creationId xmlns:a16="http://schemas.microsoft.com/office/drawing/2014/main" id="{BBF7DFC9-66A6-064F-8D82-A98CA1D8767D}"/>
              </a:ext>
            </a:extLst>
          </p:cNvPr>
          <p:cNvPicPr>
            <a:picLocks noChangeAspect="1"/>
          </p:cNvPicPr>
          <p:nvPr userDrawn="1"/>
        </p:nvPicPr>
        <p:blipFill rotWithShape="1">
          <a:blip r:embed="rId2"/>
          <a:srcRect l="19672" t="1718" r="22810" b="-92"/>
          <a:stretch/>
        </p:blipFill>
        <p:spPr>
          <a:xfrm>
            <a:off x="4760861" y="61993"/>
            <a:ext cx="7005235" cy="6734014"/>
          </a:xfrm>
          <a:prstGeom prst="rect">
            <a:avLst/>
          </a:prstGeom>
        </p:spPr>
      </p:pic>
    </p:spTree>
    <p:extLst>
      <p:ext uri="{BB962C8B-B14F-4D97-AF65-F5344CB8AC3E}">
        <p14:creationId xmlns:p14="http://schemas.microsoft.com/office/powerpoint/2010/main" val="119667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0024B-5732-5940-9D9A-3DA5D37F8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F8AB59-C134-394C-9C1D-4DF57D7464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4776B-8DD3-AE4E-B2D4-934A3673B876}"/>
              </a:ext>
            </a:extLst>
          </p:cNvPr>
          <p:cNvSpPr>
            <a:spLocks noGrp="1"/>
          </p:cNvSpPr>
          <p:nvPr>
            <p:ph type="dt" sz="half" idx="10"/>
          </p:nvPr>
        </p:nvSpPr>
        <p:spPr/>
        <p:txBody>
          <a:bodyPr/>
          <a:lstStyle/>
          <a:p>
            <a:fld id="{F646DF3C-0E72-3846-BD89-477EECE27298}" type="datetimeFigureOut">
              <a:rPr lang="en-US" smtClean="0"/>
              <a:t>9/14/20</a:t>
            </a:fld>
            <a:endParaRPr lang="en-US"/>
          </a:p>
        </p:txBody>
      </p:sp>
      <p:sp>
        <p:nvSpPr>
          <p:cNvPr id="5" name="Footer Placeholder 4">
            <a:extLst>
              <a:ext uri="{FF2B5EF4-FFF2-40B4-BE49-F238E27FC236}">
                <a16:creationId xmlns:a16="http://schemas.microsoft.com/office/drawing/2014/main" id="{A2E27A87-7592-4641-B622-B3C9A491B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C7086-5266-644F-9A44-D566B76ECBB8}"/>
              </a:ext>
            </a:extLst>
          </p:cNvPr>
          <p:cNvSpPr>
            <a:spLocks noGrp="1"/>
          </p:cNvSpPr>
          <p:nvPr>
            <p:ph type="sldNum" sz="quarter" idx="12"/>
          </p:nvPr>
        </p:nvSpPr>
        <p:spPr/>
        <p:txBody>
          <a:bodyPr/>
          <a:lstStyle/>
          <a:p>
            <a:fld id="{B3B41DA2-FDED-AF40-81F8-6FB7B5955417}" type="slidenum">
              <a:rPr lang="en-US" smtClean="0"/>
              <a:t>‹#›</a:t>
            </a:fld>
            <a:endParaRPr lang="en-US"/>
          </a:p>
        </p:txBody>
      </p:sp>
    </p:spTree>
    <p:extLst>
      <p:ext uri="{BB962C8B-B14F-4D97-AF65-F5344CB8AC3E}">
        <p14:creationId xmlns:p14="http://schemas.microsoft.com/office/powerpoint/2010/main" val="231990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02D2-DFBB-1042-A2C3-9EEB48A01B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01EFB5-6727-4949-A08D-552EF333DD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C28AA0-C62E-C74F-984C-29900B9323C5}"/>
              </a:ext>
            </a:extLst>
          </p:cNvPr>
          <p:cNvSpPr>
            <a:spLocks noGrp="1"/>
          </p:cNvSpPr>
          <p:nvPr>
            <p:ph type="dt" sz="half" idx="10"/>
          </p:nvPr>
        </p:nvSpPr>
        <p:spPr/>
        <p:txBody>
          <a:bodyPr/>
          <a:lstStyle/>
          <a:p>
            <a:fld id="{F646DF3C-0E72-3846-BD89-477EECE27298}" type="datetimeFigureOut">
              <a:rPr lang="en-US" smtClean="0"/>
              <a:t>9/14/20</a:t>
            </a:fld>
            <a:endParaRPr lang="en-US"/>
          </a:p>
        </p:txBody>
      </p:sp>
      <p:sp>
        <p:nvSpPr>
          <p:cNvPr id="5" name="Footer Placeholder 4">
            <a:extLst>
              <a:ext uri="{FF2B5EF4-FFF2-40B4-BE49-F238E27FC236}">
                <a16:creationId xmlns:a16="http://schemas.microsoft.com/office/drawing/2014/main" id="{784C76C6-9E8D-AB49-B668-1393F85BA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04258-CB52-6544-B5D0-525B77543BF1}"/>
              </a:ext>
            </a:extLst>
          </p:cNvPr>
          <p:cNvSpPr>
            <a:spLocks noGrp="1"/>
          </p:cNvSpPr>
          <p:nvPr>
            <p:ph type="sldNum" sz="quarter" idx="12"/>
          </p:nvPr>
        </p:nvSpPr>
        <p:spPr/>
        <p:txBody>
          <a:bodyPr/>
          <a:lstStyle/>
          <a:p>
            <a:fld id="{B3B41DA2-FDED-AF40-81F8-6FB7B5955417}" type="slidenum">
              <a:rPr lang="en-US" smtClean="0"/>
              <a:t>‹#›</a:t>
            </a:fld>
            <a:endParaRPr lang="en-US"/>
          </a:p>
        </p:txBody>
      </p:sp>
    </p:spTree>
    <p:extLst>
      <p:ext uri="{BB962C8B-B14F-4D97-AF65-F5344CB8AC3E}">
        <p14:creationId xmlns:p14="http://schemas.microsoft.com/office/powerpoint/2010/main" val="2675509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F0F5C-AFC1-9E41-9351-C801B31A97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8A4600-4095-E44D-8988-C1B1370AE3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28C37C-DC13-374B-A757-439D4C29A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DCAFA0-4C58-4344-9497-160E8219D164}"/>
              </a:ext>
            </a:extLst>
          </p:cNvPr>
          <p:cNvSpPr>
            <a:spLocks noGrp="1"/>
          </p:cNvSpPr>
          <p:nvPr>
            <p:ph type="dt" sz="half" idx="10"/>
          </p:nvPr>
        </p:nvSpPr>
        <p:spPr/>
        <p:txBody>
          <a:bodyPr/>
          <a:lstStyle/>
          <a:p>
            <a:fld id="{F646DF3C-0E72-3846-BD89-477EECE27298}" type="datetimeFigureOut">
              <a:rPr lang="en-US" smtClean="0"/>
              <a:t>9/14/20</a:t>
            </a:fld>
            <a:endParaRPr lang="en-US"/>
          </a:p>
        </p:txBody>
      </p:sp>
      <p:sp>
        <p:nvSpPr>
          <p:cNvPr id="6" name="Footer Placeholder 5">
            <a:extLst>
              <a:ext uri="{FF2B5EF4-FFF2-40B4-BE49-F238E27FC236}">
                <a16:creationId xmlns:a16="http://schemas.microsoft.com/office/drawing/2014/main" id="{1FE05C9A-8FF2-6D44-A71F-801DCF5CE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4F49C-3C13-0A43-A40A-290220658E05}"/>
              </a:ext>
            </a:extLst>
          </p:cNvPr>
          <p:cNvSpPr>
            <a:spLocks noGrp="1"/>
          </p:cNvSpPr>
          <p:nvPr>
            <p:ph type="sldNum" sz="quarter" idx="12"/>
          </p:nvPr>
        </p:nvSpPr>
        <p:spPr/>
        <p:txBody>
          <a:bodyPr/>
          <a:lstStyle/>
          <a:p>
            <a:fld id="{B3B41DA2-FDED-AF40-81F8-6FB7B5955417}" type="slidenum">
              <a:rPr lang="en-US" smtClean="0"/>
              <a:t>‹#›</a:t>
            </a:fld>
            <a:endParaRPr lang="en-US"/>
          </a:p>
        </p:txBody>
      </p:sp>
    </p:spTree>
    <p:extLst>
      <p:ext uri="{BB962C8B-B14F-4D97-AF65-F5344CB8AC3E}">
        <p14:creationId xmlns:p14="http://schemas.microsoft.com/office/powerpoint/2010/main" val="82918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96CCD-02B5-7F47-B35A-75385D8C5A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BA793F-43C8-C949-A459-0F0F72623D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BA4496-E9E3-174A-ACDC-44FF44A500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8FE186-9F96-1146-9F77-3EDCA0BA06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DED4D-296D-1E4B-8BDE-3C2000CE0D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D7B553-A904-F444-BFE4-A6ACEE3E79E9}"/>
              </a:ext>
            </a:extLst>
          </p:cNvPr>
          <p:cNvSpPr>
            <a:spLocks noGrp="1"/>
          </p:cNvSpPr>
          <p:nvPr>
            <p:ph type="dt" sz="half" idx="10"/>
          </p:nvPr>
        </p:nvSpPr>
        <p:spPr/>
        <p:txBody>
          <a:bodyPr/>
          <a:lstStyle/>
          <a:p>
            <a:fld id="{F646DF3C-0E72-3846-BD89-477EECE27298}" type="datetimeFigureOut">
              <a:rPr lang="en-US" smtClean="0"/>
              <a:t>9/14/20</a:t>
            </a:fld>
            <a:endParaRPr lang="en-US"/>
          </a:p>
        </p:txBody>
      </p:sp>
      <p:sp>
        <p:nvSpPr>
          <p:cNvPr id="8" name="Footer Placeholder 7">
            <a:extLst>
              <a:ext uri="{FF2B5EF4-FFF2-40B4-BE49-F238E27FC236}">
                <a16:creationId xmlns:a16="http://schemas.microsoft.com/office/drawing/2014/main" id="{00008B3B-7309-B84C-A134-AAF8385563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92ED72-A2A5-0640-8635-916B8FE0634B}"/>
              </a:ext>
            </a:extLst>
          </p:cNvPr>
          <p:cNvSpPr>
            <a:spLocks noGrp="1"/>
          </p:cNvSpPr>
          <p:nvPr>
            <p:ph type="sldNum" sz="quarter" idx="12"/>
          </p:nvPr>
        </p:nvSpPr>
        <p:spPr/>
        <p:txBody>
          <a:bodyPr/>
          <a:lstStyle/>
          <a:p>
            <a:fld id="{B3B41DA2-FDED-AF40-81F8-6FB7B5955417}" type="slidenum">
              <a:rPr lang="en-US" smtClean="0"/>
              <a:t>‹#›</a:t>
            </a:fld>
            <a:endParaRPr lang="en-US"/>
          </a:p>
        </p:txBody>
      </p:sp>
    </p:spTree>
    <p:extLst>
      <p:ext uri="{BB962C8B-B14F-4D97-AF65-F5344CB8AC3E}">
        <p14:creationId xmlns:p14="http://schemas.microsoft.com/office/powerpoint/2010/main" val="260922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21BE9-2556-854E-B25E-19B37A4389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30DF75-9705-8C4E-807B-67DF7952761A}"/>
              </a:ext>
            </a:extLst>
          </p:cNvPr>
          <p:cNvSpPr>
            <a:spLocks noGrp="1"/>
          </p:cNvSpPr>
          <p:nvPr>
            <p:ph type="dt" sz="half" idx="10"/>
          </p:nvPr>
        </p:nvSpPr>
        <p:spPr/>
        <p:txBody>
          <a:bodyPr/>
          <a:lstStyle/>
          <a:p>
            <a:fld id="{F646DF3C-0E72-3846-BD89-477EECE27298}" type="datetimeFigureOut">
              <a:rPr lang="en-US" smtClean="0"/>
              <a:t>9/14/20</a:t>
            </a:fld>
            <a:endParaRPr lang="en-US"/>
          </a:p>
        </p:txBody>
      </p:sp>
      <p:sp>
        <p:nvSpPr>
          <p:cNvPr id="4" name="Footer Placeholder 3">
            <a:extLst>
              <a:ext uri="{FF2B5EF4-FFF2-40B4-BE49-F238E27FC236}">
                <a16:creationId xmlns:a16="http://schemas.microsoft.com/office/drawing/2014/main" id="{1A89DE87-826D-5C4B-A796-6F2695A27E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D761CF-9DF1-AA44-8FCE-5FE3D92C8008}"/>
              </a:ext>
            </a:extLst>
          </p:cNvPr>
          <p:cNvSpPr>
            <a:spLocks noGrp="1"/>
          </p:cNvSpPr>
          <p:nvPr>
            <p:ph type="sldNum" sz="quarter" idx="12"/>
          </p:nvPr>
        </p:nvSpPr>
        <p:spPr/>
        <p:txBody>
          <a:bodyPr/>
          <a:lstStyle/>
          <a:p>
            <a:fld id="{B3B41DA2-FDED-AF40-81F8-6FB7B5955417}" type="slidenum">
              <a:rPr lang="en-US" smtClean="0"/>
              <a:t>‹#›</a:t>
            </a:fld>
            <a:endParaRPr lang="en-US"/>
          </a:p>
        </p:txBody>
      </p:sp>
    </p:spTree>
    <p:extLst>
      <p:ext uri="{BB962C8B-B14F-4D97-AF65-F5344CB8AC3E}">
        <p14:creationId xmlns:p14="http://schemas.microsoft.com/office/powerpoint/2010/main" val="162249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56681-0BA0-674E-9BBC-FC2833AC0790}"/>
              </a:ext>
            </a:extLst>
          </p:cNvPr>
          <p:cNvSpPr>
            <a:spLocks noGrp="1"/>
          </p:cNvSpPr>
          <p:nvPr>
            <p:ph type="dt" sz="half" idx="10"/>
          </p:nvPr>
        </p:nvSpPr>
        <p:spPr/>
        <p:txBody>
          <a:bodyPr/>
          <a:lstStyle/>
          <a:p>
            <a:fld id="{F646DF3C-0E72-3846-BD89-477EECE27298}" type="datetimeFigureOut">
              <a:rPr lang="en-US" smtClean="0"/>
              <a:t>9/14/20</a:t>
            </a:fld>
            <a:endParaRPr lang="en-US"/>
          </a:p>
        </p:txBody>
      </p:sp>
      <p:sp>
        <p:nvSpPr>
          <p:cNvPr id="3" name="Footer Placeholder 2">
            <a:extLst>
              <a:ext uri="{FF2B5EF4-FFF2-40B4-BE49-F238E27FC236}">
                <a16:creationId xmlns:a16="http://schemas.microsoft.com/office/drawing/2014/main" id="{752E2561-EF9C-6E48-9C38-B51FB7BB9A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103A89-6D3A-7F4E-82A0-3376A77A85C1}"/>
              </a:ext>
            </a:extLst>
          </p:cNvPr>
          <p:cNvSpPr>
            <a:spLocks noGrp="1"/>
          </p:cNvSpPr>
          <p:nvPr>
            <p:ph type="sldNum" sz="quarter" idx="12"/>
          </p:nvPr>
        </p:nvSpPr>
        <p:spPr/>
        <p:txBody>
          <a:bodyPr/>
          <a:lstStyle/>
          <a:p>
            <a:fld id="{B3B41DA2-FDED-AF40-81F8-6FB7B5955417}" type="slidenum">
              <a:rPr lang="en-US" smtClean="0"/>
              <a:t>‹#›</a:t>
            </a:fld>
            <a:endParaRPr lang="en-US"/>
          </a:p>
        </p:txBody>
      </p:sp>
    </p:spTree>
    <p:extLst>
      <p:ext uri="{BB962C8B-B14F-4D97-AF65-F5344CB8AC3E}">
        <p14:creationId xmlns:p14="http://schemas.microsoft.com/office/powerpoint/2010/main" val="148213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58733-7E5C-B041-B7D5-A041E96E1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EEF29E-5BB9-3E46-899D-A9A8784B83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4AB4C0-C226-BC46-85A4-07C31E870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351E73-3C6F-0043-AF65-391516681FAF}"/>
              </a:ext>
            </a:extLst>
          </p:cNvPr>
          <p:cNvSpPr>
            <a:spLocks noGrp="1"/>
          </p:cNvSpPr>
          <p:nvPr>
            <p:ph type="dt" sz="half" idx="10"/>
          </p:nvPr>
        </p:nvSpPr>
        <p:spPr/>
        <p:txBody>
          <a:bodyPr/>
          <a:lstStyle/>
          <a:p>
            <a:fld id="{F646DF3C-0E72-3846-BD89-477EECE27298}" type="datetimeFigureOut">
              <a:rPr lang="en-US" smtClean="0"/>
              <a:t>9/14/20</a:t>
            </a:fld>
            <a:endParaRPr lang="en-US"/>
          </a:p>
        </p:txBody>
      </p:sp>
      <p:sp>
        <p:nvSpPr>
          <p:cNvPr id="6" name="Footer Placeholder 5">
            <a:extLst>
              <a:ext uri="{FF2B5EF4-FFF2-40B4-BE49-F238E27FC236}">
                <a16:creationId xmlns:a16="http://schemas.microsoft.com/office/drawing/2014/main" id="{22C57882-7FAB-8946-BB7C-857BB5B454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94B089-A53D-F741-A373-1DFCF7265913}"/>
              </a:ext>
            </a:extLst>
          </p:cNvPr>
          <p:cNvSpPr>
            <a:spLocks noGrp="1"/>
          </p:cNvSpPr>
          <p:nvPr>
            <p:ph type="sldNum" sz="quarter" idx="12"/>
          </p:nvPr>
        </p:nvSpPr>
        <p:spPr/>
        <p:txBody>
          <a:bodyPr/>
          <a:lstStyle/>
          <a:p>
            <a:fld id="{B3B41DA2-FDED-AF40-81F8-6FB7B5955417}" type="slidenum">
              <a:rPr lang="en-US" smtClean="0"/>
              <a:t>‹#›</a:t>
            </a:fld>
            <a:endParaRPr lang="en-US"/>
          </a:p>
        </p:txBody>
      </p:sp>
    </p:spTree>
    <p:extLst>
      <p:ext uri="{BB962C8B-B14F-4D97-AF65-F5344CB8AC3E}">
        <p14:creationId xmlns:p14="http://schemas.microsoft.com/office/powerpoint/2010/main" val="298563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2BF9-A38E-3F45-8CE6-6DCDF4FA8C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F30F4C-9F69-A742-9FE7-55D78C08CA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7CB04C-380C-734E-81BB-149D38F7A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F41C22-C828-B747-983E-E7831E25FD1C}"/>
              </a:ext>
            </a:extLst>
          </p:cNvPr>
          <p:cNvSpPr>
            <a:spLocks noGrp="1"/>
          </p:cNvSpPr>
          <p:nvPr>
            <p:ph type="dt" sz="half" idx="10"/>
          </p:nvPr>
        </p:nvSpPr>
        <p:spPr/>
        <p:txBody>
          <a:bodyPr/>
          <a:lstStyle/>
          <a:p>
            <a:fld id="{F646DF3C-0E72-3846-BD89-477EECE27298}" type="datetimeFigureOut">
              <a:rPr lang="en-US" smtClean="0"/>
              <a:t>9/14/20</a:t>
            </a:fld>
            <a:endParaRPr lang="en-US"/>
          </a:p>
        </p:txBody>
      </p:sp>
      <p:sp>
        <p:nvSpPr>
          <p:cNvPr id="6" name="Footer Placeholder 5">
            <a:extLst>
              <a:ext uri="{FF2B5EF4-FFF2-40B4-BE49-F238E27FC236}">
                <a16:creationId xmlns:a16="http://schemas.microsoft.com/office/drawing/2014/main" id="{3AAC4F9A-2D12-1348-A01E-061227BBA0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38C916-2704-5C4D-98B8-43B21737452E}"/>
              </a:ext>
            </a:extLst>
          </p:cNvPr>
          <p:cNvSpPr>
            <a:spLocks noGrp="1"/>
          </p:cNvSpPr>
          <p:nvPr>
            <p:ph type="sldNum" sz="quarter" idx="12"/>
          </p:nvPr>
        </p:nvSpPr>
        <p:spPr/>
        <p:txBody>
          <a:bodyPr/>
          <a:lstStyle/>
          <a:p>
            <a:fld id="{B3B41DA2-FDED-AF40-81F8-6FB7B5955417}" type="slidenum">
              <a:rPr lang="en-US" smtClean="0"/>
              <a:t>‹#›</a:t>
            </a:fld>
            <a:endParaRPr lang="en-US"/>
          </a:p>
        </p:txBody>
      </p:sp>
    </p:spTree>
    <p:extLst>
      <p:ext uri="{BB962C8B-B14F-4D97-AF65-F5344CB8AC3E}">
        <p14:creationId xmlns:p14="http://schemas.microsoft.com/office/powerpoint/2010/main" val="107284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4D92C-B9D6-C44C-B6F2-8A31EECB4B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46BA41-A600-0440-8980-CB0CA313EC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E9BB9-A405-0443-A44F-28ABD1774E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6DF3C-0E72-3846-BD89-477EECE27298}" type="datetimeFigureOut">
              <a:rPr lang="en-US" smtClean="0"/>
              <a:t>9/14/20</a:t>
            </a:fld>
            <a:endParaRPr lang="en-US"/>
          </a:p>
        </p:txBody>
      </p:sp>
      <p:sp>
        <p:nvSpPr>
          <p:cNvPr id="5" name="Footer Placeholder 4">
            <a:extLst>
              <a:ext uri="{FF2B5EF4-FFF2-40B4-BE49-F238E27FC236}">
                <a16:creationId xmlns:a16="http://schemas.microsoft.com/office/drawing/2014/main" id="{7A39E970-4CBF-084F-AFE0-ABF55B5628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5EA477-7CD8-D74E-9C7B-EB168AD319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41DA2-FDED-AF40-81F8-6FB7B5955417}" type="slidenum">
              <a:rPr lang="en-US" smtClean="0"/>
              <a:t>‹#›</a:t>
            </a:fld>
            <a:endParaRPr lang="en-US"/>
          </a:p>
        </p:txBody>
      </p:sp>
    </p:spTree>
    <p:extLst>
      <p:ext uri="{BB962C8B-B14F-4D97-AF65-F5344CB8AC3E}">
        <p14:creationId xmlns:p14="http://schemas.microsoft.com/office/powerpoint/2010/main" val="3166088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jpg"/><Relationship Id="rId5" Type="http://schemas.microsoft.com/office/2007/relationships/hdphoto" Target="../media/hdphoto3.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 Id="rId9" Type="http://schemas.microsoft.com/office/2007/relationships/hdphoto" Target="../media/hdphoto5.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9346" y="489185"/>
            <a:ext cx="6040796" cy="6051176"/>
          </a:xfrm>
          <a:prstGeom prst="rect">
            <a:avLst/>
          </a:prstGeom>
        </p:spPr>
      </p:pic>
      <p:sp>
        <p:nvSpPr>
          <p:cNvPr id="10" name="Title 9">
            <a:extLst>
              <a:ext uri="{FF2B5EF4-FFF2-40B4-BE49-F238E27FC236}">
                <a16:creationId xmlns:a16="http://schemas.microsoft.com/office/drawing/2014/main" id="{50AE6268-D68D-584C-8AFC-535D8A372B7A}"/>
              </a:ext>
            </a:extLst>
          </p:cNvPr>
          <p:cNvSpPr>
            <a:spLocks noGrp="1"/>
          </p:cNvSpPr>
          <p:nvPr>
            <p:ph type="title"/>
          </p:nvPr>
        </p:nvSpPr>
        <p:spPr>
          <a:xfrm>
            <a:off x="5209305" y="55140"/>
            <a:ext cx="1330040" cy="460739"/>
          </a:xfrm>
        </p:spPr>
        <p:txBody>
          <a:bodyPr>
            <a:normAutofit fontScale="90000"/>
          </a:bodyPr>
          <a:lstStyle/>
          <a:p>
            <a:r>
              <a:rPr lang="en-US" dirty="0"/>
              <a:t>Extrovert</a:t>
            </a:r>
          </a:p>
        </p:txBody>
      </p:sp>
      <p:sp>
        <p:nvSpPr>
          <p:cNvPr id="12" name="Title 9">
            <a:extLst>
              <a:ext uri="{FF2B5EF4-FFF2-40B4-BE49-F238E27FC236}">
                <a16:creationId xmlns:a16="http://schemas.microsoft.com/office/drawing/2014/main" id="{F6A92E65-B032-2749-819B-142FD269A86A}"/>
              </a:ext>
            </a:extLst>
          </p:cNvPr>
          <p:cNvSpPr txBox="1">
            <a:spLocks/>
          </p:cNvSpPr>
          <p:nvPr/>
        </p:nvSpPr>
        <p:spPr>
          <a:xfrm>
            <a:off x="5264725" y="6513667"/>
            <a:ext cx="1330039" cy="40735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2647" b="0" kern="1200" cap="none" baseline="0">
                <a:solidFill>
                  <a:schemeClr val="tx2">
                    <a:lumMod val="75000"/>
                  </a:schemeClr>
                </a:solidFill>
                <a:latin typeface="Playfair Display" pitchFamily="2" charset="77"/>
                <a:ea typeface="+mj-ea"/>
                <a:cs typeface="+mj-cs"/>
              </a:defRPr>
            </a:lvl1pPr>
          </a:lstStyle>
          <a:p>
            <a:r>
              <a:rPr lang="en-US" dirty="0"/>
              <a:t>Introvert</a:t>
            </a:r>
          </a:p>
        </p:txBody>
      </p:sp>
      <p:sp>
        <p:nvSpPr>
          <p:cNvPr id="14" name="Title 9">
            <a:extLst>
              <a:ext uri="{FF2B5EF4-FFF2-40B4-BE49-F238E27FC236}">
                <a16:creationId xmlns:a16="http://schemas.microsoft.com/office/drawing/2014/main" id="{D39A4F58-5F46-A842-8871-9E9AA8AE271A}"/>
              </a:ext>
            </a:extLst>
          </p:cNvPr>
          <p:cNvSpPr txBox="1">
            <a:spLocks/>
          </p:cNvSpPr>
          <p:nvPr/>
        </p:nvSpPr>
        <p:spPr>
          <a:xfrm rot="5400000">
            <a:off x="8603715" y="3169743"/>
            <a:ext cx="1155222" cy="52381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647" b="0" kern="1200" cap="none" baseline="0">
                <a:solidFill>
                  <a:schemeClr val="tx2">
                    <a:lumMod val="75000"/>
                  </a:schemeClr>
                </a:solidFill>
                <a:latin typeface="Playfair Display" pitchFamily="2" charset="77"/>
                <a:ea typeface="+mj-ea"/>
                <a:cs typeface="+mj-cs"/>
              </a:defRPr>
            </a:lvl1pPr>
          </a:lstStyle>
          <a:p>
            <a:r>
              <a:rPr lang="en-US" dirty="0"/>
              <a:t>People</a:t>
            </a:r>
          </a:p>
        </p:txBody>
      </p:sp>
      <p:sp>
        <p:nvSpPr>
          <p:cNvPr id="9" name="Title 9">
            <a:extLst>
              <a:ext uri="{FF2B5EF4-FFF2-40B4-BE49-F238E27FC236}">
                <a16:creationId xmlns:a16="http://schemas.microsoft.com/office/drawing/2014/main" id="{9977CE3B-28B6-C141-985B-6A6A164EA68D}"/>
              </a:ext>
            </a:extLst>
          </p:cNvPr>
          <p:cNvSpPr txBox="1">
            <a:spLocks/>
          </p:cNvSpPr>
          <p:nvPr/>
        </p:nvSpPr>
        <p:spPr>
          <a:xfrm rot="16200000">
            <a:off x="2093627" y="3161193"/>
            <a:ext cx="1092613" cy="47830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647" b="0" kern="1200" cap="none" baseline="0">
                <a:solidFill>
                  <a:schemeClr val="tx2">
                    <a:lumMod val="75000"/>
                  </a:schemeClr>
                </a:solidFill>
                <a:latin typeface="Playfair Display" pitchFamily="2" charset="77"/>
                <a:ea typeface="+mj-ea"/>
                <a:cs typeface="+mj-cs"/>
              </a:defRPr>
            </a:lvl1pPr>
          </a:lstStyle>
          <a:p>
            <a:r>
              <a:rPr lang="en-US" sz="2800" dirty="0"/>
              <a:t>Task</a:t>
            </a:r>
          </a:p>
        </p:txBody>
      </p:sp>
    </p:spTree>
    <p:extLst>
      <p:ext uri="{BB962C8B-B14F-4D97-AF65-F5344CB8AC3E}">
        <p14:creationId xmlns:p14="http://schemas.microsoft.com/office/powerpoint/2010/main" val="417248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EA7C-FD54-274B-BBE5-8A83309077F3}"/>
              </a:ext>
            </a:extLst>
          </p:cNvPr>
          <p:cNvSpPr>
            <a:spLocks noGrp="1"/>
          </p:cNvSpPr>
          <p:nvPr>
            <p:ph type="title"/>
          </p:nvPr>
        </p:nvSpPr>
        <p:spPr>
          <a:xfrm>
            <a:off x="1875441" y="688115"/>
            <a:ext cx="9339273" cy="1371600"/>
          </a:xfrm>
        </p:spPr>
        <p:txBody>
          <a:bodyPr vert="horz" lIns="91440" tIns="45720" rIns="91440" bIns="45720" rtlCol="0" anchor="ctr">
            <a:normAutofit/>
          </a:bodyPr>
          <a:lstStyle/>
          <a:p>
            <a:r>
              <a:rPr lang="en-US" sz="4000" kern="1200" dirty="0">
                <a:solidFill>
                  <a:schemeClr val="tx1"/>
                </a:solidFill>
                <a:latin typeface="+mj-lt"/>
                <a:ea typeface="+mj-ea"/>
                <a:cs typeface="+mj-cs"/>
              </a:rPr>
              <a:t>Four Symbols, three positions on the Map</a:t>
            </a:r>
          </a:p>
        </p:txBody>
      </p:sp>
      <p:pic>
        <p:nvPicPr>
          <p:cNvPr id="7" name="Picture 6">
            <a:extLst>
              <a:ext uri="{FF2B5EF4-FFF2-40B4-BE49-F238E27FC236}">
                <a16:creationId xmlns:a16="http://schemas.microsoft.com/office/drawing/2014/main" id="{11DA8163-202F-B34A-B9F5-7E7F41D43F41}"/>
              </a:ext>
            </a:extLst>
          </p:cNvPr>
          <p:cNvPicPr>
            <a:picLocks noChangeAspect="1"/>
          </p:cNvPicPr>
          <p:nvPr/>
        </p:nvPicPr>
        <p:blipFill>
          <a:blip r:embed="rId2" cstate="screen">
            <a:biLevel thresh="7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3906838" y="2132013"/>
            <a:ext cx="2025650" cy="2020888"/>
          </a:xfrm>
          <a:prstGeom prst="rect">
            <a:avLst/>
          </a:prstGeom>
        </p:spPr>
      </p:pic>
      <p:pic>
        <p:nvPicPr>
          <p:cNvPr id="9" name="Picture 8">
            <a:extLst>
              <a:ext uri="{FF2B5EF4-FFF2-40B4-BE49-F238E27FC236}">
                <a16:creationId xmlns:a16="http://schemas.microsoft.com/office/drawing/2014/main" id="{648398A5-2DB5-B644-9B61-751704324670}"/>
              </a:ext>
            </a:extLst>
          </p:cNvPr>
          <p:cNvPicPr>
            <a:picLocks noChangeAspect="1"/>
          </p:cNvPicPr>
          <p:nvPr/>
        </p:nvPicPr>
        <p:blipFill>
          <a:blip r:embed="rId4" cstate="screen">
            <a:biLevel thresh="75000"/>
            <a:extLst>
              <a:ext uri="{28A0092B-C50C-407E-A947-70E740481C1C}">
                <a14:useLocalDpi xmlns:a14="http://schemas.microsoft.com/office/drawing/2010/main"/>
              </a:ext>
            </a:extLst>
          </a:blip>
          <a:stretch>
            <a:fillRect/>
          </a:stretch>
        </p:blipFill>
        <p:spPr>
          <a:xfrm>
            <a:off x="8499475" y="2132013"/>
            <a:ext cx="2027238" cy="2020888"/>
          </a:xfrm>
          <a:prstGeom prst="rect">
            <a:avLst/>
          </a:prstGeom>
        </p:spPr>
      </p:pic>
      <p:pic>
        <p:nvPicPr>
          <p:cNvPr id="10" name="Picture 9">
            <a:extLst>
              <a:ext uri="{FF2B5EF4-FFF2-40B4-BE49-F238E27FC236}">
                <a16:creationId xmlns:a16="http://schemas.microsoft.com/office/drawing/2014/main" id="{838B1F01-78D9-794C-AD72-77B4CD263F0F}"/>
              </a:ext>
            </a:extLst>
          </p:cNvPr>
          <p:cNvPicPr>
            <a:picLocks noChangeAspect="1"/>
          </p:cNvPicPr>
          <p:nvPr/>
        </p:nvPicPr>
        <p:blipFill>
          <a:blip r:embed="rId5" cstate="screen">
            <a:clrChange>
              <a:clrFrom>
                <a:srgbClr val="FFFFFF">
                  <a:alpha val="0"/>
                </a:srgbClr>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tretch>
            <a:fillRect/>
          </a:stretch>
        </p:blipFill>
        <p:spPr>
          <a:xfrm>
            <a:off x="1668463" y="2132013"/>
            <a:ext cx="1965325" cy="2020888"/>
          </a:xfrm>
          <a:prstGeom prst="rect">
            <a:avLst/>
          </a:prstGeom>
        </p:spPr>
      </p:pic>
      <p:pic>
        <p:nvPicPr>
          <p:cNvPr id="16" name="Picture 15">
            <a:extLst>
              <a:ext uri="{FF2B5EF4-FFF2-40B4-BE49-F238E27FC236}">
                <a16:creationId xmlns:a16="http://schemas.microsoft.com/office/drawing/2014/main" id="{12145BCD-343C-B949-98B8-08C09F3B7F73}"/>
              </a:ext>
            </a:extLst>
          </p:cNvPr>
          <p:cNvPicPr>
            <a:picLocks noChangeAspect="1"/>
          </p:cNvPicPr>
          <p:nvPr/>
        </p:nvPicPr>
        <p:blipFill>
          <a:blip r:embed="rId7" cstate="screen">
            <a:duotone>
              <a:schemeClr val="accent3">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6191250" y="2168746"/>
            <a:ext cx="2020888" cy="2020888"/>
          </a:xfrm>
          <a:prstGeom prst="rect">
            <a:avLst/>
          </a:prstGeom>
        </p:spPr>
      </p:pic>
      <p:sp>
        <p:nvSpPr>
          <p:cNvPr id="3" name="TextBox 2">
            <a:extLst>
              <a:ext uri="{FF2B5EF4-FFF2-40B4-BE49-F238E27FC236}">
                <a16:creationId xmlns:a16="http://schemas.microsoft.com/office/drawing/2014/main" id="{E2EF4E1E-E1BF-FF4D-8F48-C5B33976D80C}"/>
              </a:ext>
            </a:extLst>
          </p:cNvPr>
          <p:cNvSpPr txBox="1"/>
          <p:nvPr/>
        </p:nvSpPr>
        <p:spPr>
          <a:xfrm>
            <a:off x="1744663" y="4191003"/>
            <a:ext cx="2343150" cy="646331"/>
          </a:xfrm>
          <a:prstGeom prst="rect">
            <a:avLst/>
          </a:prstGeom>
          <a:noFill/>
        </p:spPr>
        <p:txBody>
          <a:bodyPr wrap="square" rtlCol="0">
            <a:spAutoFit/>
          </a:bodyPr>
          <a:lstStyle/>
          <a:p>
            <a:r>
              <a:rPr lang="en-US" sz="3600" dirty="0"/>
              <a:t>Interests</a:t>
            </a:r>
          </a:p>
        </p:txBody>
      </p:sp>
      <p:sp>
        <p:nvSpPr>
          <p:cNvPr id="13" name="TextBox 12">
            <a:extLst>
              <a:ext uri="{FF2B5EF4-FFF2-40B4-BE49-F238E27FC236}">
                <a16:creationId xmlns:a16="http://schemas.microsoft.com/office/drawing/2014/main" id="{DF2E2396-BA6D-4740-A884-64F5F8F5EEAD}"/>
              </a:ext>
            </a:extLst>
          </p:cNvPr>
          <p:cNvSpPr txBox="1"/>
          <p:nvPr/>
        </p:nvSpPr>
        <p:spPr>
          <a:xfrm>
            <a:off x="4322508" y="4191002"/>
            <a:ext cx="1485901" cy="646331"/>
          </a:xfrm>
          <a:prstGeom prst="rect">
            <a:avLst/>
          </a:prstGeom>
          <a:noFill/>
        </p:spPr>
        <p:txBody>
          <a:bodyPr wrap="square" rtlCol="0">
            <a:spAutoFit/>
          </a:bodyPr>
          <a:lstStyle/>
          <a:p>
            <a:r>
              <a:rPr lang="en-US" sz="3600" dirty="0"/>
              <a:t>Usual</a:t>
            </a:r>
          </a:p>
        </p:txBody>
      </p:sp>
      <p:sp>
        <p:nvSpPr>
          <p:cNvPr id="14" name="TextBox 13">
            <a:extLst>
              <a:ext uri="{FF2B5EF4-FFF2-40B4-BE49-F238E27FC236}">
                <a16:creationId xmlns:a16="http://schemas.microsoft.com/office/drawing/2014/main" id="{26FAE899-0BAE-D646-88B1-D0E984221EB0}"/>
              </a:ext>
            </a:extLst>
          </p:cNvPr>
          <p:cNvSpPr txBox="1"/>
          <p:nvPr/>
        </p:nvSpPr>
        <p:spPr>
          <a:xfrm>
            <a:off x="6392482" y="4189634"/>
            <a:ext cx="1485901" cy="646331"/>
          </a:xfrm>
          <a:prstGeom prst="rect">
            <a:avLst/>
          </a:prstGeom>
          <a:noFill/>
        </p:spPr>
        <p:txBody>
          <a:bodyPr wrap="square" rtlCol="0">
            <a:spAutoFit/>
          </a:bodyPr>
          <a:lstStyle/>
          <a:p>
            <a:r>
              <a:rPr lang="en-US" sz="3600" dirty="0"/>
              <a:t>Needs</a:t>
            </a:r>
          </a:p>
        </p:txBody>
      </p:sp>
      <p:sp>
        <p:nvSpPr>
          <p:cNvPr id="18" name="TextBox 17">
            <a:extLst>
              <a:ext uri="{FF2B5EF4-FFF2-40B4-BE49-F238E27FC236}">
                <a16:creationId xmlns:a16="http://schemas.microsoft.com/office/drawing/2014/main" id="{952A29CD-A644-2548-9863-6FC722ED250E}"/>
              </a:ext>
            </a:extLst>
          </p:cNvPr>
          <p:cNvSpPr txBox="1"/>
          <p:nvPr/>
        </p:nvSpPr>
        <p:spPr>
          <a:xfrm>
            <a:off x="8718801" y="4191003"/>
            <a:ext cx="1485901" cy="646331"/>
          </a:xfrm>
          <a:prstGeom prst="rect">
            <a:avLst/>
          </a:prstGeom>
          <a:noFill/>
        </p:spPr>
        <p:txBody>
          <a:bodyPr wrap="square" rtlCol="0">
            <a:spAutoFit/>
          </a:bodyPr>
          <a:lstStyle/>
          <a:p>
            <a:r>
              <a:rPr lang="en-US" sz="3600" dirty="0"/>
              <a:t>Stress</a:t>
            </a:r>
          </a:p>
        </p:txBody>
      </p:sp>
      <p:sp>
        <p:nvSpPr>
          <p:cNvPr id="4" name="TextBox 3">
            <a:extLst>
              <a:ext uri="{FF2B5EF4-FFF2-40B4-BE49-F238E27FC236}">
                <a16:creationId xmlns:a16="http://schemas.microsoft.com/office/drawing/2014/main" id="{BFAAB22F-C590-5946-947D-5E099713FF8D}"/>
              </a:ext>
            </a:extLst>
          </p:cNvPr>
          <p:cNvSpPr txBox="1"/>
          <p:nvPr/>
        </p:nvSpPr>
        <p:spPr>
          <a:xfrm>
            <a:off x="6403594" y="4835965"/>
            <a:ext cx="3837368" cy="954107"/>
          </a:xfrm>
          <a:prstGeom prst="rect">
            <a:avLst/>
          </a:prstGeom>
          <a:noFill/>
        </p:spPr>
        <p:txBody>
          <a:bodyPr wrap="square" rtlCol="0">
            <a:spAutoFit/>
          </a:bodyPr>
          <a:lstStyle/>
          <a:p>
            <a:r>
              <a:rPr lang="en-US" sz="2800" dirty="0">
                <a:solidFill>
                  <a:srgbClr val="FF0000"/>
                </a:solidFill>
              </a:rPr>
              <a:t>Circle/Square are always together on the Map</a:t>
            </a:r>
          </a:p>
        </p:txBody>
      </p:sp>
      <p:sp>
        <p:nvSpPr>
          <p:cNvPr id="5" name="TextBox 4">
            <a:extLst>
              <a:ext uri="{FF2B5EF4-FFF2-40B4-BE49-F238E27FC236}">
                <a16:creationId xmlns:a16="http://schemas.microsoft.com/office/drawing/2014/main" id="{9C6CE62A-230F-D04B-B44C-01D550FB2CBA}"/>
              </a:ext>
            </a:extLst>
          </p:cNvPr>
          <p:cNvSpPr txBox="1"/>
          <p:nvPr/>
        </p:nvSpPr>
        <p:spPr>
          <a:xfrm>
            <a:off x="3586765" y="5862370"/>
            <a:ext cx="5420933" cy="523220"/>
          </a:xfrm>
          <a:prstGeom prst="rect">
            <a:avLst/>
          </a:prstGeom>
          <a:noFill/>
        </p:spPr>
        <p:txBody>
          <a:bodyPr wrap="square" rtlCol="0">
            <a:spAutoFit/>
          </a:bodyPr>
          <a:lstStyle/>
          <a:p>
            <a:r>
              <a:rPr lang="en-US" sz="2800" dirty="0">
                <a:solidFill>
                  <a:schemeClr val="bg1">
                    <a:lumMod val="50000"/>
                  </a:schemeClr>
                </a:solidFill>
              </a:rPr>
              <a:t>Interests and Needs are hidden.</a:t>
            </a:r>
          </a:p>
        </p:txBody>
      </p:sp>
    </p:spTree>
    <p:extLst>
      <p:ext uri="{BB962C8B-B14F-4D97-AF65-F5344CB8AC3E}">
        <p14:creationId xmlns:p14="http://schemas.microsoft.com/office/powerpoint/2010/main" val="181792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A picture containing screenshot, drawing&#10;&#10;Description automatically generated">
            <a:extLst>
              <a:ext uri="{FF2B5EF4-FFF2-40B4-BE49-F238E27FC236}">
                <a16:creationId xmlns:a16="http://schemas.microsoft.com/office/drawing/2014/main" id="{00FBEF21-6390-CF41-86F9-37F2A0E8000C}"/>
              </a:ext>
            </a:extLst>
          </p:cNvPr>
          <p:cNvPicPr>
            <a:picLocks noChangeAspect="1"/>
          </p:cNvPicPr>
          <p:nvPr/>
        </p:nvPicPr>
        <p:blipFill rotWithShape="1">
          <a:blip r:embed="rId3"/>
          <a:srcRect l="19672" t="1718" r="22810" b="-92"/>
          <a:stretch/>
        </p:blipFill>
        <p:spPr>
          <a:xfrm>
            <a:off x="2593382" y="69273"/>
            <a:ext cx="7005235" cy="6734014"/>
          </a:xfrm>
          <a:prstGeom prst="rect">
            <a:avLst/>
          </a:prstGeom>
        </p:spPr>
      </p:pic>
      <p:pic>
        <p:nvPicPr>
          <p:cNvPr id="8" name="Picture 7">
            <a:extLst>
              <a:ext uri="{FF2B5EF4-FFF2-40B4-BE49-F238E27FC236}">
                <a16:creationId xmlns:a16="http://schemas.microsoft.com/office/drawing/2014/main" id="{620A4374-1DDB-1042-AA55-4BC8F3B9027F}"/>
              </a:ext>
            </a:extLst>
          </p:cNvPr>
          <p:cNvPicPr>
            <a:picLocks noChangeAspect="1"/>
          </p:cNvPicPr>
          <p:nvPr/>
        </p:nvPicPr>
        <p:blipFill>
          <a:blip r:embed="rId4" cstate="screen">
            <a:biLevel thresh="7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306726" y="2804697"/>
            <a:ext cx="640718" cy="639212"/>
          </a:xfrm>
          <a:prstGeom prst="rect">
            <a:avLst/>
          </a:prstGeom>
        </p:spPr>
      </p:pic>
      <p:pic>
        <p:nvPicPr>
          <p:cNvPr id="11" name="Picture 10">
            <a:extLst>
              <a:ext uri="{FF2B5EF4-FFF2-40B4-BE49-F238E27FC236}">
                <a16:creationId xmlns:a16="http://schemas.microsoft.com/office/drawing/2014/main" id="{449FBC8A-0C99-B048-ADAC-853F5A4DCBEB}"/>
              </a:ext>
            </a:extLst>
          </p:cNvPr>
          <p:cNvPicPr>
            <a:picLocks noChangeAspect="1"/>
          </p:cNvPicPr>
          <p:nvPr/>
        </p:nvPicPr>
        <p:blipFill>
          <a:blip r:embed="rId6" cstate="screen">
            <a:clrChange>
              <a:clrFrom>
                <a:srgbClr val="FFFFFF">
                  <a:alpha val="0"/>
                </a:srgbClr>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tretch>
            <a:fillRect/>
          </a:stretch>
        </p:blipFill>
        <p:spPr>
          <a:xfrm>
            <a:off x="1306726" y="1540200"/>
            <a:ext cx="621637" cy="639212"/>
          </a:xfrm>
          <a:prstGeom prst="rect">
            <a:avLst/>
          </a:prstGeom>
        </p:spPr>
      </p:pic>
      <p:grpSp>
        <p:nvGrpSpPr>
          <p:cNvPr id="2" name="Group 1">
            <a:extLst>
              <a:ext uri="{FF2B5EF4-FFF2-40B4-BE49-F238E27FC236}">
                <a16:creationId xmlns:a16="http://schemas.microsoft.com/office/drawing/2014/main" id="{657233E0-C761-7843-AEC1-792DA441FB3D}"/>
              </a:ext>
            </a:extLst>
          </p:cNvPr>
          <p:cNvGrpSpPr/>
          <p:nvPr/>
        </p:nvGrpSpPr>
        <p:grpSpPr>
          <a:xfrm>
            <a:off x="1283346" y="4069194"/>
            <a:ext cx="641221" cy="639212"/>
            <a:chOff x="1430645" y="3946651"/>
            <a:chExt cx="641221" cy="639212"/>
          </a:xfrm>
        </p:grpSpPr>
        <p:pic>
          <p:nvPicPr>
            <p:cNvPr id="9" name="Picture 8">
              <a:extLst>
                <a:ext uri="{FF2B5EF4-FFF2-40B4-BE49-F238E27FC236}">
                  <a16:creationId xmlns:a16="http://schemas.microsoft.com/office/drawing/2014/main" id="{293AD71E-6EE7-3347-B4CF-55435487E39E}"/>
                </a:ext>
              </a:extLst>
            </p:cNvPr>
            <p:cNvPicPr>
              <a:picLocks noChangeAspect="1"/>
            </p:cNvPicPr>
            <p:nvPr/>
          </p:nvPicPr>
          <p:blipFill>
            <a:blip r:embed="rId8" cstate="screen">
              <a:biLevel thresh="75000"/>
              <a:extLst>
                <a:ext uri="{28A0092B-C50C-407E-A947-70E740481C1C}">
                  <a14:useLocalDpi xmlns:a14="http://schemas.microsoft.com/office/drawing/2010/main"/>
                </a:ext>
              </a:extLst>
            </a:blip>
            <a:stretch>
              <a:fillRect/>
            </a:stretch>
          </p:blipFill>
          <p:spPr>
            <a:xfrm>
              <a:off x="1430645" y="3946651"/>
              <a:ext cx="641221" cy="639212"/>
            </a:xfrm>
            <a:prstGeom prst="rect">
              <a:avLst/>
            </a:prstGeom>
          </p:spPr>
        </p:pic>
        <p:pic>
          <p:nvPicPr>
            <p:cNvPr id="15" name="Picture 14">
              <a:extLst>
                <a:ext uri="{FF2B5EF4-FFF2-40B4-BE49-F238E27FC236}">
                  <a16:creationId xmlns:a16="http://schemas.microsoft.com/office/drawing/2014/main" id="{88A720FD-831F-794C-BDB9-B912357880D6}"/>
                </a:ext>
              </a:extLst>
            </p:cNvPr>
            <p:cNvPicPr>
              <a:picLocks noChangeAspect="1"/>
            </p:cNvPicPr>
            <p:nvPr/>
          </p:nvPicPr>
          <p:blipFill>
            <a:blip r:embed="rId9" cstate="screen">
              <a:duotone>
                <a:schemeClr val="bg2">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1432402" y="3946651"/>
              <a:ext cx="639212" cy="639212"/>
            </a:xfrm>
            <a:prstGeom prst="rect">
              <a:avLst/>
            </a:prstGeom>
          </p:spPr>
        </p:pic>
      </p:grpSp>
    </p:spTree>
    <p:extLst>
      <p:ext uri="{BB962C8B-B14F-4D97-AF65-F5344CB8AC3E}">
        <p14:creationId xmlns:p14="http://schemas.microsoft.com/office/powerpoint/2010/main" val="277608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9FBC8A-0C99-B048-ADAC-853F5A4DCBEB}"/>
              </a:ext>
            </a:extLst>
          </p:cNvPr>
          <p:cNvPicPr>
            <a:picLocks noChangeAspect="1"/>
          </p:cNvPicPr>
          <p:nvPr/>
        </p:nvPicPr>
        <p:blipFill>
          <a:blip r:embed="rId3" cstate="screen">
            <a:clrChange>
              <a:clrFrom>
                <a:srgbClr val="FFFFFF">
                  <a:alpha val="0"/>
                </a:srgbClr>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04852" y="382487"/>
            <a:ext cx="800494" cy="823126"/>
          </a:xfrm>
          <a:prstGeom prst="rect">
            <a:avLst/>
          </a:prstGeom>
        </p:spPr>
      </p:pic>
      <p:pic>
        <p:nvPicPr>
          <p:cNvPr id="28" name="Picture 27" descr="A picture containing screenshot, drawing&#10;&#10;Description automatically generated">
            <a:extLst>
              <a:ext uri="{FF2B5EF4-FFF2-40B4-BE49-F238E27FC236}">
                <a16:creationId xmlns:a16="http://schemas.microsoft.com/office/drawing/2014/main" id="{F44B250B-39AC-B647-A97C-39ACA2A97190}"/>
              </a:ext>
            </a:extLst>
          </p:cNvPr>
          <p:cNvPicPr>
            <a:picLocks noChangeAspect="1"/>
          </p:cNvPicPr>
          <p:nvPr/>
        </p:nvPicPr>
        <p:blipFill rotWithShape="1">
          <a:blip r:embed="rId4"/>
          <a:srcRect l="19672" t="1718" r="22810" b="-92"/>
          <a:stretch/>
        </p:blipFill>
        <p:spPr>
          <a:xfrm>
            <a:off x="2593382" y="61993"/>
            <a:ext cx="7005235" cy="6734014"/>
          </a:xfrm>
          <a:prstGeom prst="rect">
            <a:avLst/>
          </a:prstGeom>
        </p:spPr>
      </p:pic>
      <p:sp>
        <p:nvSpPr>
          <p:cNvPr id="3" name="TextBox 2">
            <a:extLst>
              <a:ext uri="{FF2B5EF4-FFF2-40B4-BE49-F238E27FC236}">
                <a16:creationId xmlns:a16="http://schemas.microsoft.com/office/drawing/2014/main" id="{7AC83FDB-B2D3-C44A-9348-9B0EB649B1F4}"/>
              </a:ext>
            </a:extLst>
          </p:cNvPr>
          <p:cNvSpPr txBox="1"/>
          <p:nvPr/>
        </p:nvSpPr>
        <p:spPr>
          <a:xfrm>
            <a:off x="10593620" y="1758442"/>
            <a:ext cx="478304" cy="379563"/>
          </a:xfrm>
          <a:prstGeom prst="rect">
            <a:avLst/>
          </a:prstGeom>
          <a:noFill/>
        </p:spPr>
        <p:txBody>
          <a:bodyPr wrap="square" rtlCol="0">
            <a:spAutoFit/>
          </a:bodyPr>
          <a:lstStyle/>
          <a:p>
            <a:r>
              <a:rPr lang="en-US" dirty="0"/>
              <a:t>AA</a:t>
            </a:r>
          </a:p>
        </p:txBody>
      </p:sp>
      <p:sp>
        <p:nvSpPr>
          <p:cNvPr id="20" name="TextBox 19">
            <a:extLst>
              <a:ext uri="{FF2B5EF4-FFF2-40B4-BE49-F238E27FC236}">
                <a16:creationId xmlns:a16="http://schemas.microsoft.com/office/drawing/2014/main" id="{B6AE6789-5251-C442-9BF5-AAE32A566C86}"/>
              </a:ext>
            </a:extLst>
          </p:cNvPr>
          <p:cNvSpPr txBox="1"/>
          <p:nvPr/>
        </p:nvSpPr>
        <p:spPr>
          <a:xfrm>
            <a:off x="10593622" y="2391464"/>
            <a:ext cx="478304" cy="369332"/>
          </a:xfrm>
          <a:prstGeom prst="rect">
            <a:avLst/>
          </a:prstGeom>
          <a:noFill/>
        </p:spPr>
        <p:txBody>
          <a:bodyPr wrap="square" rtlCol="0">
            <a:spAutoFit/>
          </a:bodyPr>
          <a:lstStyle/>
          <a:p>
            <a:r>
              <a:rPr lang="en-US" dirty="0"/>
              <a:t>BB</a:t>
            </a:r>
          </a:p>
        </p:txBody>
      </p:sp>
      <p:sp>
        <p:nvSpPr>
          <p:cNvPr id="21" name="TextBox 20">
            <a:extLst>
              <a:ext uri="{FF2B5EF4-FFF2-40B4-BE49-F238E27FC236}">
                <a16:creationId xmlns:a16="http://schemas.microsoft.com/office/drawing/2014/main" id="{BD8918BE-50E1-654A-9A08-4F0881F68941}"/>
              </a:ext>
            </a:extLst>
          </p:cNvPr>
          <p:cNvSpPr txBox="1"/>
          <p:nvPr/>
        </p:nvSpPr>
        <p:spPr>
          <a:xfrm>
            <a:off x="10593622" y="2987389"/>
            <a:ext cx="478304" cy="369332"/>
          </a:xfrm>
          <a:prstGeom prst="rect">
            <a:avLst/>
          </a:prstGeom>
          <a:noFill/>
        </p:spPr>
        <p:txBody>
          <a:bodyPr wrap="square" rtlCol="0">
            <a:spAutoFit/>
          </a:bodyPr>
          <a:lstStyle/>
          <a:p>
            <a:r>
              <a:rPr lang="en-US" dirty="0"/>
              <a:t>CC</a:t>
            </a:r>
          </a:p>
        </p:txBody>
      </p:sp>
      <p:sp>
        <p:nvSpPr>
          <p:cNvPr id="22" name="TextBox 21">
            <a:extLst>
              <a:ext uri="{FF2B5EF4-FFF2-40B4-BE49-F238E27FC236}">
                <a16:creationId xmlns:a16="http://schemas.microsoft.com/office/drawing/2014/main" id="{767C7BD3-8B01-B242-9443-13EBC4E86076}"/>
              </a:ext>
            </a:extLst>
          </p:cNvPr>
          <p:cNvSpPr txBox="1"/>
          <p:nvPr/>
        </p:nvSpPr>
        <p:spPr>
          <a:xfrm>
            <a:off x="10593622" y="3583314"/>
            <a:ext cx="478304" cy="369332"/>
          </a:xfrm>
          <a:prstGeom prst="rect">
            <a:avLst/>
          </a:prstGeom>
          <a:noFill/>
        </p:spPr>
        <p:txBody>
          <a:bodyPr wrap="square" rtlCol="0">
            <a:spAutoFit/>
          </a:bodyPr>
          <a:lstStyle/>
          <a:p>
            <a:r>
              <a:rPr lang="en-US" dirty="0"/>
              <a:t>DD</a:t>
            </a:r>
          </a:p>
        </p:txBody>
      </p:sp>
      <p:sp>
        <p:nvSpPr>
          <p:cNvPr id="23" name="TextBox 22">
            <a:extLst>
              <a:ext uri="{FF2B5EF4-FFF2-40B4-BE49-F238E27FC236}">
                <a16:creationId xmlns:a16="http://schemas.microsoft.com/office/drawing/2014/main" id="{7E8AE7F1-D73B-8A46-9779-70D1B773DFEC}"/>
              </a:ext>
            </a:extLst>
          </p:cNvPr>
          <p:cNvSpPr txBox="1"/>
          <p:nvPr/>
        </p:nvSpPr>
        <p:spPr>
          <a:xfrm>
            <a:off x="10593622" y="4080002"/>
            <a:ext cx="478304" cy="369332"/>
          </a:xfrm>
          <a:prstGeom prst="rect">
            <a:avLst/>
          </a:prstGeom>
          <a:noFill/>
        </p:spPr>
        <p:txBody>
          <a:bodyPr wrap="square" rtlCol="0">
            <a:spAutoFit/>
          </a:bodyPr>
          <a:lstStyle/>
          <a:p>
            <a:r>
              <a:rPr lang="en-US" dirty="0"/>
              <a:t>EE</a:t>
            </a:r>
          </a:p>
        </p:txBody>
      </p:sp>
      <p:sp>
        <p:nvSpPr>
          <p:cNvPr id="24" name="TextBox 23">
            <a:extLst>
              <a:ext uri="{FF2B5EF4-FFF2-40B4-BE49-F238E27FC236}">
                <a16:creationId xmlns:a16="http://schemas.microsoft.com/office/drawing/2014/main" id="{1EDA925D-F1E4-244F-B34A-58E828B89C66}"/>
              </a:ext>
            </a:extLst>
          </p:cNvPr>
          <p:cNvSpPr txBox="1"/>
          <p:nvPr/>
        </p:nvSpPr>
        <p:spPr>
          <a:xfrm>
            <a:off x="10593622" y="4598354"/>
            <a:ext cx="478304" cy="369332"/>
          </a:xfrm>
          <a:prstGeom prst="rect">
            <a:avLst/>
          </a:prstGeom>
          <a:noFill/>
        </p:spPr>
        <p:txBody>
          <a:bodyPr wrap="square" rtlCol="0">
            <a:spAutoFit/>
          </a:bodyPr>
          <a:lstStyle/>
          <a:p>
            <a:r>
              <a:rPr lang="en-US" dirty="0"/>
              <a:t>FF</a:t>
            </a:r>
          </a:p>
        </p:txBody>
      </p:sp>
      <p:sp>
        <p:nvSpPr>
          <p:cNvPr id="25" name="TextBox 24">
            <a:extLst>
              <a:ext uri="{FF2B5EF4-FFF2-40B4-BE49-F238E27FC236}">
                <a16:creationId xmlns:a16="http://schemas.microsoft.com/office/drawing/2014/main" id="{312E4474-AC31-2540-9925-0E05D1F27D80}"/>
              </a:ext>
            </a:extLst>
          </p:cNvPr>
          <p:cNvSpPr txBox="1"/>
          <p:nvPr/>
        </p:nvSpPr>
        <p:spPr>
          <a:xfrm>
            <a:off x="10593622" y="5154726"/>
            <a:ext cx="478304" cy="369332"/>
          </a:xfrm>
          <a:prstGeom prst="rect">
            <a:avLst/>
          </a:prstGeom>
          <a:noFill/>
        </p:spPr>
        <p:txBody>
          <a:bodyPr wrap="square" rtlCol="0">
            <a:spAutoFit/>
          </a:bodyPr>
          <a:lstStyle/>
          <a:p>
            <a:r>
              <a:rPr lang="en-US" dirty="0"/>
              <a:t>GG</a:t>
            </a:r>
          </a:p>
        </p:txBody>
      </p:sp>
      <p:sp>
        <p:nvSpPr>
          <p:cNvPr id="26" name="TextBox 25">
            <a:extLst>
              <a:ext uri="{FF2B5EF4-FFF2-40B4-BE49-F238E27FC236}">
                <a16:creationId xmlns:a16="http://schemas.microsoft.com/office/drawing/2014/main" id="{82CA51D1-3BD6-AB41-9B8E-60C810C35CA5}"/>
              </a:ext>
            </a:extLst>
          </p:cNvPr>
          <p:cNvSpPr txBox="1"/>
          <p:nvPr/>
        </p:nvSpPr>
        <p:spPr>
          <a:xfrm>
            <a:off x="10593618" y="5714123"/>
            <a:ext cx="478304" cy="369332"/>
          </a:xfrm>
          <a:prstGeom prst="rect">
            <a:avLst/>
          </a:prstGeom>
          <a:noFill/>
        </p:spPr>
        <p:txBody>
          <a:bodyPr wrap="square" rtlCol="0">
            <a:spAutoFit/>
          </a:bodyPr>
          <a:lstStyle/>
          <a:p>
            <a:r>
              <a:rPr lang="en-US" dirty="0"/>
              <a:t>HH</a:t>
            </a:r>
          </a:p>
        </p:txBody>
      </p:sp>
      <p:sp>
        <p:nvSpPr>
          <p:cNvPr id="2" name="TextBox 1">
            <a:extLst>
              <a:ext uri="{FF2B5EF4-FFF2-40B4-BE49-F238E27FC236}">
                <a16:creationId xmlns:a16="http://schemas.microsoft.com/office/drawing/2014/main" id="{F098FB36-0EF9-3D46-A06F-1CED58B02B4D}"/>
              </a:ext>
            </a:extLst>
          </p:cNvPr>
          <p:cNvSpPr txBox="1"/>
          <p:nvPr/>
        </p:nvSpPr>
        <p:spPr>
          <a:xfrm>
            <a:off x="1245081" y="521170"/>
            <a:ext cx="1823061" cy="584775"/>
          </a:xfrm>
          <a:prstGeom prst="rect">
            <a:avLst/>
          </a:prstGeom>
          <a:noFill/>
        </p:spPr>
        <p:txBody>
          <a:bodyPr wrap="square" rtlCol="0">
            <a:spAutoFit/>
          </a:bodyPr>
          <a:lstStyle/>
          <a:p>
            <a:r>
              <a:rPr lang="en-US" sz="3200" b="1" dirty="0"/>
              <a:t>Interests</a:t>
            </a:r>
          </a:p>
        </p:txBody>
      </p:sp>
    </p:spTree>
    <p:extLst>
      <p:ext uri="{BB962C8B-B14F-4D97-AF65-F5344CB8AC3E}">
        <p14:creationId xmlns:p14="http://schemas.microsoft.com/office/powerpoint/2010/main" val="308111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5F89C6B-4179-F143-AE5B-6A690F6B58E7}"/>
              </a:ext>
            </a:extLst>
          </p:cNvPr>
          <p:cNvPicPr>
            <a:picLocks noChangeAspect="1"/>
          </p:cNvPicPr>
          <p:nvPr/>
        </p:nvPicPr>
        <p:blipFill>
          <a:blip r:embed="rId3" cstate="screen">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258796" y="360801"/>
            <a:ext cx="897039" cy="894930"/>
          </a:xfrm>
          <a:prstGeom prst="rect">
            <a:avLst/>
          </a:prstGeom>
        </p:spPr>
      </p:pic>
      <p:pic>
        <p:nvPicPr>
          <p:cNvPr id="19" name="Picture 18" descr="A picture containing screenshot, drawing&#10;&#10;Description automatically generated">
            <a:extLst>
              <a:ext uri="{FF2B5EF4-FFF2-40B4-BE49-F238E27FC236}">
                <a16:creationId xmlns:a16="http://schemas.microsoft.com/office/drawing/2014/main" id="{08F19A53-5AD8-CC4D-A292-51886ED3AA52}"/>
              </a:ext>
            </a:extLst>
          </p:cNvPr>
          <p:cNvPicPr>
            <a:picLocks noChangeAspect="1"/>
          </p:cNvPicPr>
          <p:nvPr/>
        </p:nvPicPr>
        <p:blipFill rotWithShape="1">
          <a:blip r:embed="rId5"/>
          <a:srcRect l="19672" t="1718" r="22810" b="-92"/>
          <a:stretch/>
        </p:blipFill>
        <p:spPr>
          <a:xfrm>
            <a:off x="2593382" y="123986"/>
            <a:ext cx="7005235" cy="6734014"/>
          </a:xfrm>
          <a:prstGeom prst="rect">
            <a:avLst/>
          </a:prstGeom>
        </p:spPr>
      </p:pic>
      <p:sp>
        <p:nvSpPr>
          <p:cNvPr id="3" name="TextBox 2">
            <a:extLst>
              <a:ext uri="{FF2B5EF4-FFF2-40B4-BE49-F238E27FC236}">
                <a16:creationId xmlns:a16="http://schemas.microsoft.com/office/drawing/2014/main" id="{7AC83FDB-B2D3-C44A-9348-9B0EB649B1F4}"/>
              </a:ext>
            </a:extLst>
          </p:cNvPr>
          <p:cNvSpPr txBox="1"/>
          <p:nvPr/>
        </p:nvSpPr>
        <p:spPr>
          <a:xfrm>
            <a:off x="10645006" y="1651958"/>
            <a:ext cx="478304" cy="379563"/>
          </a:xfrm>
          <a:prstGeom prst="rect">
            <a:avLst/>
          </a:prstGeom>
          <a:noFill/>
        </p:spPr>
        <p:txBody>
          <a:bodyPr wrap="square" rtlCol="0">
            <a:spAutoFit/>
          </a:bodyPr>
          <a:lstStyle/>
          <a:p>
            <a:r>
              <a:rPr lang="en-US" dirty="0"/>
              <a:t>AA</a:t>
            </a:r>
          </a:p>
        </p:txBody>
      </p:sp>
      <p:sp>
        <p:nvSpPr>
          <p:cNvPr id="20" name="TextBox 19">
            <a:extLst>
              <a:ext uri="{FF2B5EF4-FFF2-40B4-BE49-F238E27FC236}">
                <a16:creationId xmlns:a16="http://schemas.microsoft.com/office/drawing/2014/main" id="{B6AE6789-5251-C442-9BF5-AAE32A566C86}"/>
              </a:ext>
            </a:extLst>
          </p:cNvPr>
          <p:cNvSpPr txBox="1"/>
          <p:nvPr/>
        </p:nvSpPr>
        <p:spPr>
          <a:xfrm>
            <a:off x="10645006" y="2258114"/>
            <a:ext cx="478304" cy="369332"/>
          </a:xfrm>
          <a:prstGeom prst="rect">
            <a:avLst/>
          </a:prstGeom>
          <a:noFill/>
        </p:spPr>
        <p:txBody>
          <a:bodyPr wrap="square" rtlCol="0">
            <a:spAutoFit/>
          </a:bodyPr>
          <a:lstStyle/>
          <a:p>
            <a:r>
              <a:rPr lang="en-US" dirty="0"/>
              <a:t>BB</a:t>
            </a:r>
          </a:p>
        </p:txBody>
      </p:sp>
      <p:sp>
        <p:nvSpPr>
          <p:cNvPr id="21" name="TextBox 20">
            <a:extLst>
              <a:ext uri="{FF2B5EF4-FFF2-40B4-BE49-F238E27FC236}">
                <a16:creationId xmlns:a16="http://schemas.microsoft.com/office/drawing/2014/main" id="{BD8918BE-50E1-654A-9A08-4F0881F68941}"/>
              </a:ext>
            </a:extLst>
          </p:cNvPr>
          <p:cNvSpPr txBox="1"/>
          <p:nvPr/>
        </p:nvSpPr>
        <p:spPr>
          <a:xfrm>
            <a:off x="10645006" y="2854039"/>
            <a:ext cx="478304" cy="369332"/>
          </a:xfrm>
          <a:prstGeom prst="rect">
            <a:avLst/>
          </a:prstGeom>
          <a:noFill/>
        </p:spPr>
        <p:txBody>
          <a:bodyPr wrap="square" rtlCol="0">
            <a:spAutoFit/>
          </a:bodyPr>
          <a:lstStyle/>
          <a:p>
            <a:r>
              <a:rPr lang="en-US" dirty="0"/>
              <a:t>CC</a:t>
            </a:r>
          </a:p>
        </p:txBody>
      </p:sp>
      <p:sp>
        <p:nvSpPr>
          <p:cNvPr id="22" name="TextBox 21">
            <a:extLst>
              <a:ext uri="{FF2B5EF4-FFF2-40B4-BE49-F238E27FC236}">
                <a16:creationId xmlns:a16="http://schemas.microsoft.com/office/drawing/2014/main" id="{767C7BD3-8B01-B242-9443-13EBC4E86076}"/>
              </a:ext>
            </a:extLst>
          </p:cNvPr>
          <p:cNvSpPr txBox="1"/>
          <p:nvPr/>
        </p:nvSpPr>
        <p:spPr>
          <a:xfrm>
            <a:off x="10645006" y="3449964"/>
            <a:ext cx="478304" cy="369332"/>
          </a:xfrm>
          <a:prstGeom prst="rect">
            <a:avLst/>
          </a:prstGeom>
          <a:noFill/>
        </p:spPr>
        <p:txBody>
          <a:bodyPr wrap="square" rtlCol="0">
            <a:spAutoFit/>
          </a:bodyPr>
          <a:lstStyle/>
          <a:p>
            <a:r>
              <a:rPr lang="en-US" dirty="0"/>
              <a:t>DD</a:t>
            </a:r>
          </a:p>
        </p:txBody>
      </p:sp>
      <p:sp>
        <p:nvSpPr>
          <p:cNvPr id="23" name="TextBox 22">
            <a:extLst>
              <a:ext uri="{FF2B5EF4-FFF2-40B4-BE49-F238E27FC236}">
                <a16:creationId xmlns:a16="http://schemas.microsoft.com/office/drawing/2014/main" id="{7E8AE7F1-D73B-8A46-9779-70D1B773DFEC}"/>
              </a:ext>
            </a:extLst>
          </p:cNvPr>
          <p:cNvSpPr txBox="1"/>
          <p:nvPr/>
        </p:nvSpPr>
        <p:spPr>
          <a:xfrm>
            <a:off x="10645006" y="3946652"/>
            <a:ext cx="478304" cy="369332"/>
          </a:xfrm>
          <a:prstGeom prst="rect">
            <a:avLst/>
          </a:prstGeom>
          <a:noFill/>
        </p:spPr>
        <p:txBody>
          <a:bodyPr wrap="square" rtlCol="0">
            <a:spAutoFit/>
          </a:bodyPr>
          <a:lstStyle/>
          <a:p>
            <a:r>
              <a:rPr lang="en-US" dirty="0"/>
              <a:t>EE</a:t>
            </a:r>
          </a:p>
        </p:txBody>
      </p:sp>
      <p:sp>
        <p:nvSpPr>
          <p:cNvPr id="24" name="TextBox 23">
            <a:extLst>
              <a:ext uri="{FF2B5EF4-FFF2-40B4-BE49-F238E27FC236}">
                <a16:creationId xmlns:a16="http://schemas.microsoft.com/office/drawing/2014/main" id="{1EDA925D-F1E4-244F-B34A-58E828B89C66}"/>
              </a:ext>
            </a:extLst>
          </p:cNvPr>
          <p:cNvSpPr txBox="1"/>
          <p:nvPr/>
        </p:nvSpPr>
        <p:spPr>
          <a:xfrm>
            <a:off x="10645006" y="4465004"/>
            <a:ext cx="478304" cy="369332"/>
          </a:xfrm>
          <a:prstGeom prst="rect">
            <a:avLst/>
          </a:prstGeom>
          <a:noFill/>
        </p:spPr>
        <p:txBody>
          <a:bodyPr wrap="square" rtlCol="0">
            <a:spAutoFit/>
          </a:bodyPr>
          <a:lstStyle/>
          <a:p>
            <a:r>
              <a:rPr lang="en-US" dirty="0"/>
              <a:t>FF</a:t>
            </a:r>
          </a:p>
        </p:txBody>
      </p:sp>
      <p:sp>
        <p:nvSpPr>
          <p:cNvPr id="25" name="TextBox 24">
            <a:extLst>
              <a:ext uri="{FF2B5EF4-FFF2-40B4-BE49-F238E27FC236}">
                <a16:creationId xmlns:a16="http://schemas.microsoft.com/office/drawing/2014/main" id="{312E4474-AC31-2540-9925-0E05D1F27D80}"/>
              </a:ext>
            </a:extLst>
          </p:cNvPr>
          <p:cNvSpPr txBox="1"/>
          <p:nvPr/>
        </p:nvSpPr>
        <p:spPr>
          <a:xfrm>
            <a:off x="10645006" y="5021376"/>
            <a:ext cx="478304" cy="369332"/>
          </a:xfrm>
          <a:prstGeom prst="rect">
            <a:avLst/>
          </a:prstGeom>
          <a:noFill/>
        </p:spPr>
        <p:txBody>
          <a:bodyPr wrap="square" rtlCol="0">
            <a:spAutoFit/>
          </a:bodyPr>
          <a:lstStyle/>
          <a:p>
            <a:r>
              <a:rPr lang="en-US" dirty="0"/>
              <a:t>GG</a:t>
            </a:r>
          </a:p>
        </p:txBody>
      </p:sp>
      <p:sp>
        <p:nvSpPr>
          <p:cNvPr id="26" name="TextBox 25">
            <a:extLst>
              <a:ext uri="{FF2B5EF4-FFF2-40B4-BE49-F238E27FC236}">
                <a16:creationId xmlns:a16="http://schemas.microsoft.com/office/drawing/2014/main" id="{82CA51D1-3BD6-AB41-9B8E-60C810C35CA5}"/>
              </a:ext>
            </a:extLst>
          </p:cNvPr>
          <p:cNvSpPr txBox="1"/>
          <p:nvPr/>
        </p:nvSpPr>
        <p:spPr>
          <a:xfrm>
            <a:off x="10645006" y="5659699"/>
            <a:ext cx="478304" cy="369332"/>
          </a:xfrm>
          <a:prstGeom prst="rect">
            <a:avLst/>
          </a:prstGeom>
          <a:noFill/>
        </p:spPr>
        <p:txBody>
          <a:bodyPr wrap="square" rtlCol="0">
            <a:spAutoFit/>
          </a:bodyPr>
          <a:lstStyle/>
          <a:p>
            <a:r>
              <a:rPr lang="en-US" dirty="0"/>
              <a:t>HH</a:t>
            </a:r>
          </a:p>
        </p:txBody>
      </p:sp>
      <p:sp>
        <p:nvSpPr>
          <p:cNvPr id="2" name="TextBox 1">
            <a:extLst>
              <a:ext uri="{FF2B5EF4-FFF2-40B4-BE49-F238E27FC236}">
                <a16:creationId xmlns:a16="http://schemas.microsoft.com/office/drawing/2014/main" id="{F098FB36-0EF9-3D46-A06F-1CED58B02B4D}"/>
              </a:ext>
            </a:extLst>
          </p:cNvPr>
          <p:cNvSpPr txBox="1"/>
          <p:nvPr/>
        </p:nvSpPr>
        <p:spPr>
          <a:xfrm>
            <a:off x="1345915" y="269657"/>
            <a:ext cx="1823061" cy="1077218"/>
          </a:xfrm>
          <a:prstGeom prst="rect">
            <a:avLst/>
          </a:prstGeom>
          <a:noFill/>
        </p:spPr>
        <p:txBody>
          <a:bodyPr wrap="square" rtlCol="0">
            <a:spAutoFit/>
          </a:bodyPr>
          <a:lstStyle/>
          <a:p>
            <a:r>
              <a:rPr lang="en-US" sz="3200" b="1" dirty="0"/>
              <a:t>Usual Style</a:t>
            </a:r>
          </a:p>
        </p:txBody>
      </p:sp>
    </p:spTree>
    <p:extLst>
      <p:ext uri="{BB962C8B-B14F-4D97-AF65-F5344CB8AC3E}">
        <p14:creationId xmlns:p14="http://schemas.microsoft.com/office/powerpoint/2010/main" val="51966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98FB36-0EF9-3D46-A06F-1CED58B02B4D}"/>
              </a:ext>
            </a:extLst>
          </p:cNvPr>
          <p:cNvSpPr txBox="1"/>
          <p:nvPr/>
        </p:nvSpPr>
        <p:spPr>
          <a:xfrm>
            <a:off x="1478591" y="571120"/>
            <a:ext cx="1823061" cy="584775"/>
          </a:xfrm>
          <a:prstGeom prst="rect">
            <a:avLst/>
          </a:prstGeom>
          <a:noFill/>
        </p:spPr>
        <p:txBody>
          <a:bodyPr wrap="square" rtlCol="0">
            <a:spAutoFit/>
          </a:bodyPr>
          <a:lstStyle/>
          <a:p>
            <a:r>
              <a:rPr lang="en-US" sz="3200" b="1" dirty="0"/>
              <a:t>Needs</a:t>
            </a:r>
          </a:p>
        </p:txBody>
      </p:sp>
      <p:sp>
        <p:nvSpPr>
          <p:cNvPr id="19" name="TextBox 18">
            <a:extLst>
              <a:ext uri="{FF2B5EF4-FFF2-40B4-BE49-F238E27FC236}">
                <a16:creationId xmlns:a16="http://schemas.microsoft.com/office/drawing/2014/main" id="{5C11A9C7-1A96-9B48-8030-1B3665EEDB98}"/>
              </a:ext>
            </a:extLst>
          </p:cNvPr>
          <p:cNvSpPr txBox="1"/>
          <p:nvPr/>
        </p:nvSpPr>
        <p:spPr>
          <a:xfrm>
            <a:off x="1444204" y="1295064"/>
            <a:ext cx="1823061" cy="584775"/>
          </a:xfrm>
          <a:prstGeom prst="rect">
            <a:avLst/>
          </a:prstGeom>
          <a:noFill/>
        </p:spPr>
        <p:txBody>
          <a:bodyPr wrap="square" rtlCol="0">
            <a:spAutoFit/>
          </a:bodyPr>
          <a:lstStyle/>
          <a:p>
            <a:r>
              <a:rPr lang="en-US" sz="3200" b="1" dirty="0"/>
              <a:t>Stress</a:t>
            </a:r>
          </a:p>
        </p:txBody>
      </p:sp>
      <p:grpSp>
        <p:nvGrpSpPr>
          <p:cNvPr id="4" name="Group 3">
            <a:extLst>
              <a:ext uri="{FF2B5EF4-FFF2-40B4-BE49-F238E27FC236}">
                <a16:creationId xmlns:a16="http://schemas.microsoft.com/office/drawing/2014/main" id="{F7FB20F3-CF8F-A14D-87FE-B6AC5A315D0B}"/>
              </a:ext>
            </a:extLst>
          </p:cNvPr>
          <p:cNvGrpSpPr/>
          <p:nvPr/>
        </p:nvGrpSpPr>
        <p:grpSpPr>
          <a:xfrm>
            <a:off x="541076" y="687153"/>
            <a:ext cx="903128" cy="900298"/>
            <a:chOff x="568416" y="571120"/>
            <a:chExt cx="903128" cy="900298"/>
          </a:xfrm>
        </p:grpSpPr>
        <p:pic>
          <p:nvPicPr>
            <p:cNvPr id="28" name="Picture 27">
              <a:extLst>
                <a:ext uri="{FF2B5EF4-FFF2-40B4-BE49-F238E27FC236}">
                  <a16:creationId xmlns:a16="http://schemas.microsoft.com/office/drawing/2014/main" id="{AC9F0B59-DDEB-5641-8744-35AFF024B3CE}"/>
                </a:ext>
              </a:extLst>
            </p:cNvPr>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a:off x="568416" y="571120"/>
              <a:ext cx="903128" cy="900298"/>
            </a:xfrm>
            <a:prstGeom prst="rect">
              <a:avLst/>
            </a:prstGeom>
          </p:spPr>
        </p:pic>
        <p:pic>
          <p:nvPicPr>
            <p:cNvPr id="29" name="Picture 28">
              <a:extLst>
                <a:ext uri="{FF2B5EF4-FFF2-40B4-BE49-F238E27FC236}">
                  <a16:creationId xmlns:a16="http://schemas.microsoft.com/office/drawing/2014/main" id="{3C96AA52-B9FA-D748-BA84-62ED9A739E9E}"/>
                </a:ext>
              </a:extLst>
            </p:cNvPr>
            <p:cNvPicPr>
              <a:picLocks noChangeAspect="1"/>
            </p:cNvPicPr>
            <p:nvPr/>
          </p:nvPicPr>
          <p:blipFill>
            <a:blip r:embed="rId4" cstate="screen">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617921" y="610202"/>
              <a:ext cx="818212" cy="818212"/>
            </a:xfrm>
            <a:prstGeom prst="rect">
              <a:avLst/>
            </a:prstGeom>
          </p:spPr>
        </p:pic>
      </p:grpSp>
      <p:pic>
        <p:nvPicPr>
          <p:cNvPr id="27" name="Picture 26" descr="A picture containing screenshot, drawing&#10;&#10;Description automatically generated">
            <a:extLst>
              <a:ext uri="{FF2B5EF4-FFF2-40B4-BE49-F238E27FC236}">
                <a16:creationId xmlns:a16="http://schemas.microsoft.com/office/drawing/2014/main" id="{98F2CD82-49EE-4D4D-85B6-F51839506ACC}"/>
              </a:ext>
            </a:extLst>
          </p:cNvPr>
          <p:cNvPicPr>
            <a:picLocks noChangeAspect="1"/>
          </p:cNvPicPr>
          <p:nvPr/>
        </p:nvPicPr>
        <p:blipFill rotWithShape="1">
          <a:blip r:embed="rId6"/>
          <a:srcRect l="19672" t="1718" r="22810" b="-92"/>
          <a:stretch/>
        </p:blipFill>
        <p:spPr>
          <a:xfrm>
            <a:off x="2593382" y="123986"/>
            <a:ext cx="7005235" cy="6734014"/>
          </a:xfrm>
          <a:prstGeom prst="rect">
            <a:avLst/>
          </a:prstGeom>
        </p:spPr>
      </p:pic>
      <p:sp>
        <p:nvSpPr>
          <p:cNvPr id="3" name="TextBox 2">
            <a:extLst>
              <a:ext uri="{FF2B5EF4-FFF2-40B4-BE49-F238E27FC236}">
                <a16:creationId xmlns:a16="http://schemas.microsoft.com/office/drawing/2014/main" id="{7AC83FDB-B2D3-C44A-9348-9B0EB649B1F4}"/>
              </a:ext>
            </a:extLst>
          </p:cNvPr>
          <p:cNvSpPr txBox="1"/>
          <p:nvPr/>
        </p:nvSpPr>
        <p:spPr>
          <a:xfrm>
            <a:off x="10878796" y="1647660"/>
            <a:ext cx="478304" cy="379563"/>
          </a:xfrm>
          <a:prstGeom prst="rect">
            <a:avLst/>
          </a:prstGeom>
          <a:noFill/>
        </p:spPr>
        <p:txBody>
          <a:bodyPr wrap="square" rtlCol="0">
            <a:spAutoFit/>
          </a:bodyPr>
          <a:lstStyle/>
          <a:p>
            <a:r>
              <a:rPr lang="en-US" dirty="0"/>
              <a:t>AA</a:t>
            </a:r>
          </a:p>
        </p:txBody>
      </p:sp>
      <p:sp>
        <p:nvSpPr>
          <p:cNvPr id="20" name="TextBox 19">
            <a:extLst>
              <a:ext uri="{FF2B5EF4-FFF2-40B4-BE49-F238E27FC236}">
                <a16:creationId xmlns:a16="http://schemas.microsoft.com/office/drawing/2014/main" id="{B6AE6789-5251-C442-9BF5-AAE32A566C86}"/>
              </a:ext>
            </a:extLst>
          </p:cNvPr>
          <p:cNvSpPr txBox="1"/>
          <p:nvPr/>
        </p:nvSpPr>
        <p:spPr>
          <a:xfrm>
            <a:off x="10878796" y="2296214"/>
            <a:ext cx="478304" cy="369332"/>
          </a:xfrm>
          <a:prstGeom prst="rect">
            <a:avLst/>
          </a:prstGeom>
          <a:noFill/>
        </p:spPr>
        <p:txBody>
          <a:bodyPr wrap="square" rtlCol="0">
            <a:spAutoFit/>
          </a:bodyPr>
          <a:lstStyle/>
          <a:p>
            <a:r>
              <a:rPr lang="en-US" dirty="0"/>
              <a:t>BB</a:t>
            </a:r>
          </a:p>
        </p:txBody>
      </p:sp>
      <p:sp>
        <p:nvSpPr>
          <p:cNvPr id="21" name="TextBox 20">
            <a:extLst>
              <a:ext uri="{FF2B5EF4-FFF2-40B4-BE49-F238E27FC236}">
                <a16:creationId xmlns:a16="http://schemas.microsoft.com/office/drawing/2014/main" id="{BD8918BE-50E1-654A-9A08-4F0881F68941}"/>
              </a:ext>
            </a:extLst>
          </p:cNvPr>
          <p:cNvSpPr txBox="1"/>
          <p:nvPr/>
        </p:nvSpPr>
        <p:spPr>
          <a:xfrm>
            <a:off x="10878796" y="2892139"/>
            <a:ext cx="478304" cy="369332"/>
          </a:xfrm>
          <a:prstGeom prst="rect">
            <a:avLst/>
          </a:prstGeom>
          <a:noFill/>
        </p:spPr>
        <p:txBody>
          <a:bodyPr wrap="square" rtlCol="0">
            <a:spAutoFit/>
          </a:bodyPr>
          <a:lstStyle/>
          <a:p>
            <a:r>
              <a:rPr lang="en-US" dirty="0"/>
              <a:t>CC</a:t>
            </a:r>
          </a:p>
        </p:txBody>
      </p:sp>
      <p:sp>
        <p:nvSpPr>
          <p:cNvPr id="22" name="TextBox 21">
            <a:extLst>
              <a:ext uri="{FF2B5EF4-FFF2-40B4-BE49-F238E27FC236}">
                <a16:creationId xmlns:a16="http://schemas.microsoft.com/office/drawing/2014/main" id="{767C7BD3-8B01-B242-9443-13EBC4E86076}"/>
              </a:ext>
            </a:extLst>
          </p:cNvPr>
          <p:cNvSpPr txBox="1"/>
          <p:nvPr/>
        </p:nvSpPr>
        <p:spPr>
          <a:xfrm>
            <a:off x="10878796" y="3488064"/>
            <a:ext cx="478304" cy="369332"/>
          </a:xfrm>
          <a:prstGeom prst="rect">
            <a:avLst/>
          </a:prstGeom>
          <a:noFill/>
        </p:spPr>
        <p:txBody>
          <a:bodyPr wrap="square" rtlCol="0">
            <a:spAutoFit/>
          </a:bodyPr>
          <a:lstStyle/>
          <a:p>
            <a:r>
              <a:rPr lang="en-US" dirty="0"/>
              <a:t>DD</a:t>
            </a:r>
          </a:p>
        </p:txBody>
      </p:sp>
      <p:sp>
        <p:nvSpPr>
          <p:cNvPr id="23" name="TextBox 22">
            <a:extLst>
              <a:ext uri="{FF2B5EF4-FFF2-40B4-BE49-F238E27FC236}">
                <a16:creationId xmlns:a16="http://schemas.microsoft.com/office/drawing/2014/main" id="{7E8AE7F1-D73B-8A46-9779-70D1B773DFEC}"/>
              </a:ext>
            </a:extLst>
          </p:cNvPr>
          <p:cNvSpPr txBox="1"/>
          <p:nvPr/>
        </p:nvSpPr>
        <p:spPr>
          <a:xfrm>
            <a:off x="10878796" y="3984752"/>
            <a:ext cx="478304" cy="369332"/>
          </a:xfrm>
          <a:prstGeom prst="rect">
            <a:avLst/>
          </a:prstGeom>
          <a:noFill/>
        </p:spPr>
        <p:txBody>
          <a:bodyPr wrap="square" rtlCol="0">
            <a:spAutoFit/>
          </a:bodyPr>
          <a:lstStyle/>
          <a:p>
            <a:r>
              <a:rPr lang="en-US" dirty="0"/>
              <a:t>EE</a:t>
            </a:r>
          </a:p>
        </p:txBody>
      </p:sp>
      <p:sp>
        <p:nvSpPr>
          <p:cNvPr id="24" name="TextBox 23">
            <a:extLst>
              <a:ext uri="{FF2B5EF4-FFF2-40B4-BE49-F238E27FC236}">
                <a16:creationId xmlns:a16="http://schemas.microsoft.com/office/drawing/2014/main" id="{1EDA925D-F1E4-244F-B34A-58E828B89C66}"/>
              </a:ext>
            </a:extLst>
          </p:cNvPr>
          <p:cNvSpPr txBox="1"/>
          <p:nvPr/>
        </p:nvSpPr>
        <p:spPr>
          <a:xfrm>
            <a:off x="10878796" y="4503104"/>
            <a:ext cx="478304" cy="369332"/>
          </a:xfrm>
          <a:prstGeom prst="rect">
            <a:avLst/>
          </a:prstGeom>
          <a:noFill/>
        </p:spPr>
        <p:txBody>
          <a:bodyPr wrap="square" rtlCol="0">
            <a:spAutoFit/>
          </a:bodyPr>
          <a:lstStyle/>
          <a:p>
            <a:r>
              <a:rPr lang="en-US" dirty="0"/>
              <a:t>FF</a:t>
            </a:r>
          </a:p>
        </p:txBody>
      </p:sp>
      <p:sp>
        <p:nvSpPr>
          <p:cNvPr id="25" name="TextBox 24">
            <a:extLst>
              <a:ext uri="{FF2B5EF4-FFF2-40B4-BE49-F238E27FC236}">
                <a16:creationId xmlns:a16="http://schemas.microsoft.com/office/drawing/2014/main" id="{312E4474-AC31-2540-9925-0E05D1F27D80}"/>
              </a:ext>
            </a:extLst>
          </p:cNvPr>
          <p:cNvSpPr txBox="1"/>
          <p:nvPr/>
        </p:nvSpPr>
        <p:spPr>
          <a:xfrm>
            <a:off x="10878796" y="5059476"/>
            <a:ext cx="478304" cy="369332"/>
          </a:xfrm>
          <a:prstGeom prst="rect">
            <a:avLst/>
          </a:prstGeom>
          <a:noFill/>
        </p:spPr>
        <p:txBody>
          <a:bodyPr wrap="square" rtlCol="0">
            <a:spAutoFit/>
          </a:bodyPr>
          <a:lstStyle/>
          <a:p>
            <a:r>
              <a:rPr lang="en-US" dirty="0"/>
              <a:t>GG</a:t>
            </a:r>
          </a:p>
        </p:txBody>
      </p:sp>
      <p:sp>
        <p:nvSpPr>
          <p:cNvPr id="26" name="TextBox 25">
            <a:extLst>
              <a:ext uri="{FF2B5EF4-FFF2-40B4-BE49-F238E27FC236}">
                <a16:creationId xmlns:a16="http://schemas.microsoft.com/office/drawing/2014/main" id="{82CA51D1-3BD6-AB41-9B8E-60C810C35CA5}"/>
              </a:ext>
            </a:extLst>
          </p:cNvPr>
          <p:cNvSpPr txBox="1"/>
          <p:nvPr/>
        </p:nvSpPr>
        <p:spPr>
          <a:xfrm>
            <a:off x="10878796" y="5697799"/>
            <a:ext cx="478304" cy="369332"/>
          </a:xfrm>
          <a:prstGeom prst="rect">
            <a:avLst/>
          </a:prstGeom>
          <a:noFill/>
        </p:spPr>
        <p:txBody>
          <a:bodyPr wrap="square" rtlCol="0">
            <a:spAutoFit/>
          </a:bodyPr>
          <a:lstStyle/>
          <a:p>
            <a:r>
              <a:rPr lang="en-US" dirty="0"/>
              <a:t>HH</a:t>
            </a:r>
          </a:p>
        </p:txBody>
      </p:sp>
    </p:spTree>
    <p:extLst>
      <p:ext uri="{BB962C8B-B14F-4D97-AF65-F5344CB8AC3E}">
        <p14:creationId xmlns:p14="http://schemas.microsoft.com/office/powerpoint/2010/main" val="125754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A picture containing screenshot, drawing&#10;&#10;Description automatically generated">
            <a:extLst>
              <a:ext uri="{FF2B5EF4-FFF2-40B4-BE49-F238E27FC236}">
                <a16:creationId xmlns:a16="http://schemas.microsoft.com/office/drawing/2014/main" id="{08F19A53-5AD8-CC4D-A292-51886ED3AA52}"/>
              </a:ext>
            </a:extLst>
          </p:cNvPr>
          <p:cNvPicPr>
            <a:picLocks noChangeAspect="1"/>
          </p:cNvPicPr>
          <p:nvPr/>
        </p:nvPicPr>
        <p:blipFill rotWithShape="1">
          <a:blip r:embed="rId3"/>
          <a:srcRect l="19672" t="1718" r="22810" b="-92"/>
          <a:stretch/>
        </p:blipFill>
        <p:spPr>
          <a:xfrm>
            <a:off x="2593382" y="123986"/>
            <a:ext cx="7005235" cy="6734014"/>
          </a:xfrm>
          <a:prstGeom prst="rect">
            <a:avLst/>
          </a:prstGeom>
        </p:spPr>
      </p:pic>
      <p:sp>
        <p:nvSpPr>
          <p:cNvPr id="2" name="TextBox 1">
            <a:extLst>
              <a:ext uri="{FF2B5EF4-FFF2-40B4-BE49-F238E27FC236}">
                <a16:creationId xmlns:a16="http://schemas.microsoft.com/office/drawing/2014/main" id="{F098FB36-0EF9-3D46-A06F-1CED58B02B4D}"/>
              </a:ext>
            </a:extLst>
          </p:cNvPr>
          <p:cNvSpPr txBox="1"/>
          <p:nvPr/>
        </p:nvSpPr>
        <p:spPr>
          <a:xfrm>
            <a:off x="1345915" y="269657"/>
            <a:ext cx="1823061" cy="1077218"/>
          </a:xfrm>
          <a:prstGeom prst="rect">
            <a:avLst/>
          </a:prstGeom>
          <a:noFill/>
        </p:spPr>
        <p:txBody>
          <a:bodyPr wrap="square" rtlCol="0">
            <a:spAutoFit/>
          </a:bodyPr>
          <a:lstStyle/>
          <a:p>
            <a:r>
              <a:rPr lang="en-US" sz="3200" b="1" dirty="0"/>
              <a:t>Dotted</a:t>
            </a:r>
            <a:br>
              <a:rPr lang="en-US" sz="3200" b="1" dirty="0"/>
            </a:br>
            <a:r>
              <a:rPr lang="en-US" sz="3200" b="1" dirty="0"/>
              <a:t>Diamond</a:t>
            </a:r>
          </a:p>
        </p:txBody>
      </p:sp>
      <p:pic>
        <p:nvPicPr>
          <p:cNvPr id="5" name="Picture 4" descr="A close up of a logo&#10;&#10;Description automatically generated">
            <a:extLst>
              <a:ext uri="{FF2B5EF4-FFF2-40B4-BE49-F238E27FC236}">
                <a16:creationId xmlns:a16="http://schemas.microsoft.com/office/drawing/2014/main" id="{E3BEBC71-DC61-A24F-A648-07A4CE0D8AA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73662" y="448590"/>
            <a:ext cx="897039" cy="898285"/>
          </a:xfrm>
          <a:prstGeom prst="rect">
            <a:avLst/>
          </a:prstGeom>
        </p:spPr>
      </p:pic>
    </p:spTree>
    <p:extLst>
      <p:ext uri="{BB962C8B-B14F-4D97-AF65-F5344CB8AC3E}">
        <p14:creationId xmlns:p14="http://schemas.microsoft.com/office/powerpoint/2010/main" val="370928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63481C4-9B04-E649-B1EA-299C3894E9CA}"/>
              </a:ext>
            </a:extLst>
          </p:cNvPr>
          <p:cNvGrpSpPr/>
          <p:nvPr/>
        </p:nvGrpSpPr>
        <p:grpSpPr>
          <a:xfrm>
            <a:off x="9035437" y="4100713"/>
            <a:ext cx="951730" cy="885565"/>
            <a:chOff x="9094073" y="1514275"/>
            <a:chExt cx="1078627" cy="1003641"/>
          </a:xfrm>
        </p:grpSpPr>
        <p:pic>
          <p:nvPicPr>
            <p:cNvPr id="8" name="Picture 7">
              <a:extLst>
                <a:ext uri="{FF2B5EF4-FFF2-40B4-BE49-F238E27FC236}">
                  <a16:creationId xmlns:a16="http://schemas.microsoft.com/office/drawing/2014/main" id="{7B5A0329-67AD-9A44-836C-3A9579290DDD}"/>
                </a:ext>
              </a:extLst>
            </p:cNvPr>
            <p:cNvPicPr>
              <a:picLocks noChangeAspect="1"/>
            </p:cNvPicPr>
            <p:nvPr/>
          </p:nvPicPr>
          <p:blipFill>
            <a:blip r:embed="rId3" cstate="screen">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9245009" y="1514275"/>
              <a:ext cx="624043" cy="570359"/>
            </a:xfrm>
            <a:prstGeom prst="rect">
              <a:avLst/>
            </a:prstGeom>
          </p:spPr>
        </p:pic>
        <p:sp>
          <p:nvSpPr>
            <p:cNvPr id="9" name="TextBox 8">
              <a:extLst>
                <a:ext uri="{FF2B5EF4-FFF2-40B4-BE49-F238E27FC236}">
                  <a16:creationId xmlns:a16="http://schemas.microsoft.com/office/drawing/2014/main" id="{3B95FA6D-DA0E-174B-AB42-DDB8E819D968}"/>
                </a:ext>
              </a:extLst>
            </p:cNvPr>
            <p:cNvSpPr txBox="1"/>
            <p:nvPr/>
          </p:nvSpPr>
          <p:spPr>
            <a:xfrm>
              <a:off x="9094073" y="1982342"/>
              <a:ext cx="1078627" cy="535574"/>
            </a:xfrm>
            <a:prstGeom prst="rect">
              <a:avLst/>
            </a:prstGeom>
            <a:noFill/>
          </p:spPr>
          <p:txBody>
            <a:bodyPr wrap="square" rtlCol="0">
              <a:spAutoFit/>
            </a:bodyPr>
            <a:lstStyle/>
            <a:p>
              <a:r>
                <a:rPr lang="en-US" sz="2471" b="1" dirty="0"/>
                <a:t>Usual</a:t>
              </a:r>
            </a:p>
          </p:txBody>
        </p:sp>
      </p:grpSp>
      <p:grpSp>
        <p:nvGrpSpPr>
          <p:cNvPr id="18" name="Group 17">
            <a:extLst>
              <a:ext uri="{FF2B5EF4-FFF2-40B4-BE49-F238E27FC236}">
                <a16:creationId xmlns:a16="http://schemas.microsoft.com/office/drawing/2014/main" id="{909118E3-6585-ED4B-B46A-7C959CF2B953}"/>
              </a:ext>
            </a:extLst>
          </p:cNvPr>
          <p:cNvGrpSpPr/>
          <p:nvPr/>
        </p:nvGrpSpPr>
        <p:grpSpPr>
          <a:xfrm>
            <a:off x="10168846" y="1187161"/>
            <a:ext cx="1823060" cy="868817"/>
            <a:chOff x="1339376" y="4157680"/>
            <a:chExt cx="2066135" cy="984660"/>
          </a:xfrm>
        </p:grpSpPr>
        <p:pic>
          <p:nvPicPr>
            <p:cNvPr id="15" name="Picture 14">
              <a:extLst>
                <a:ext uri="{FF2B5EF4-FFF2-40B4-BE49-F238E27FC236}">
                  <a16:creationId xmlns:a16="http://schemas.microsoft.com/office/drawing/2014/main" id="{A8F0AD68-9841-8B4F-9A1C-4667C29629F9}"/>
                </a:ext>
              </a:extLst>
            </p:cNvPr>
            <p:cNvPicPr>
              <a:picLocks noChangeAspect="1"/>
            </p:cNvPicPr>
            <p:nvPr/>
          </p:nvPicPr>
          <p:blipFill>
            <a:blip r:embed="rId5" cstate="screen">
              <a:clrChange>
                <a:clrFrom>
                  <a:srgbClr val="FFFFFF">
                    <a:alpha val="0"/>
                  </a:srgbClr>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tretch>
              <a:fillRect/>
            </a:stretch>
          </p:blipFill>
          <p:spPr>
            <a:xfrm>
              <a:off x="1587332" y="4157680"/>
              <a:ext cx="525693" cy="540556"/>
            </a:xfrm>
            <a:prstGeom prst="rect">
              <a:avLst/>
            </a:prstGeom>
          </p:spPr>
        </p:pic>
        <p:sp>
          <p:nvSpPr>
            <p:cNvPr id="16" name="TextBox 15">
              <a:extLst>
                <a:ext uri="{FF2B5EF4-FFF2-40B4-BE49-F238E27FC236}">
                  <a16:creationId xmlns:a16="http://schemas.microsoft.com/office/drawing/2014/main" id="{3105BCE8-9C9C-314D-BD12-6AD17F0B76DB}"/>
                </a:ext>
              </a:extLst>
            </p:cNvPr>
            <p:cNvSpPr txBox="1"/>
            <p:nvPr/>
          </p:nvSpPr>
          <p:spPr>
            <a:xfrm>
              <a:off x="1339376" y="4606766"/>
              <a:ext cx="2066135" cy="535574"/>
            </a:xfrm>
            <a:prstGeom prst="rect">
              <a:avLst/>
            </a:prstGeom>
            <a:noFill/>
          </p:spPr>
          <p:txBody>
            <a:bodyPr wrap="square" rtlCol="0">
              <a:spAutoFit/>
            </a:bodyPr>
            <a:lstStyle/>
            <a:p>
              <a:r>
                <a:rPr lang="en-US" sz="2471" dirty="0"/>
                <a:t>Interests</a:t>
              </a:r>
            </a:p>
          </p:txBody>
        </p:sp>
      </p:grpSp>
      <p:pic>
        <p:nvPicPr>
          <p:cNvPr id="21" name="Picture 20">
            <a:extLst>
              <a:ext uri="{FF2B5EF4-FFF2-40B4-BE49-F238E27FC236}">
                <a16:creationId xmlns:a16="http://schemas.microsoft.com/office/drawing/2014/main" id="{8F3547A8-24D8-B548-B80B-0873214A7E7E}"/>
              </a:ext>
            </a:extLst>
          </p:cNvPr>
          <p:cNvPicPr>
            <a:picLocks noChangeAspect="1"/>
          </p:cNvPicPr>
          <p:nvPr/>
        </p:nvPicPr>
        <p:blipFill rotWithShape="1">
          <a:blip r:embed="rId7">
            <a:extLst>
              <a:ext uri="{28A0092B-C50C-407E-A947-70E740481C1C}">
                <a14:useLocalDpi xmlns:a14="http://schemas.microsoft.com/office/drawing/2010/main" val="0"/>
              </a:ext>
            </a:extLst>
          </a:blip>
          <a:srcRect l="8008" t="9522" r="43232" b="15196"/>
          <a:stretch/>
        </p:blipFill>
        <p:spPr>
          <a:xfrm>
            <a:off x="1111624" y="147380"/>
            <a:ext cx="3517981" cy="6563240"/>
          </a:xfrm>
          <a:prstGeom prst="rect">
            <a:avLst/>
          </a:prstGeom>
        </p:spPr>
      </p:pic>
      <p:grpSp>
        <p:nvGrpSpPr>
          <p:cNvPr id="5" name="Group 4">
            <a:extLst>
              <a:ext uri="{FF2B5EF4-FFF2-40B4-BE49-F238E27FC236}">
                <a16:creationId xmlns:a16="http://schemas.microsoft.com/office/drawing/2014/main" id="{47A82280-B84A-F64F-AE3A-8F3DF4ED224C}"/>
              </a:ext>
            </a:extLst>
          </p:cNvPr>
          <p:cNvGrpSpPr/>
          <p:nvPr/>
        </p:nvGrpSpPr>
        <p:grpSpPr>
          <a:xfrm>
            <a:off x="8807711" y="3300951"/>
            <a:ext cx="1823061" cy="1449044"/>
            <a:chOff x="9050418" y="525029"/>
            <a:chExt cx="1823061" cy="1449044"/>
          </a:xfrm>
        </p:grpSpPr>
        <p:sp>
          <p:nvSpPr>
            <p:cNvPr id="2" name="TextBox 1">
              <a:extLst>
                <a:ext uri="{FF2B5EF4-FFF2-40B4-BE49-F238E27FC236}">
                  <a16:creationId xmlns:a16="http://schemas.microsoft.com/office/drawing/2014/main" id="{F098FB36-0EF9-3D46-A06F-1CED58B02B4D}"/>
                </a:ext>
              </a:extLst>
            </p:cNvPr>
            <p:cNvSpPr txBox="1"/>
            <p:nvPr/>
          </p:nvSpPr>
          <p:spPr>
            <a:xfrm>
              <a:off x="9050418" y="525029"/>
              <a:ext cx="1823061" cy="852798"/>
            </a:xfrm>
            <a:prstGeom prst="rect">
              <a:avLst/>
            </a:prstGeom>
            <a:noFill/>
          </p:spPr>
          <p:txBody>
            <a:bodyPr wrap="square" rtlCol="0">
              <a:spAutoFit/>
            </a:bodyPr>
            <a:lstStyle/>
            <a:p>
              <a:r>
                <a:rPr lang="en-US" sz="2471" b="1" dirty="0"/>
                <a:t>Dotted</a:t>
              </a:r>
              <a:br>
                <a:rPr lang="en-US" sz="2471" b="1" dirty="0"/>
              </a:br>
              <a:r>
                <a:rPr lang="en-US" sz="2471" b="1" dirty="0"/>
                <a:t>Diamond</a:t>
              </a:r>
            </a:p>
          </p:txBody>
        </p:sp>
        <p:pic>
          <p:nvPicPr>
            <p:cNvPr id="12" name="Picture 11" descr="A close up of a logo&#10;&#10;Description automatically generated">
              <a:extLst>
                <a:ext uri="{FF2B5EF4-FFF2-40B4-BE49-F238E27FC236}">
                  <a16:creationId xmlns:a16="http://schemas.microsoft.com/office/drawing/2014/main" id="{3FDC5C07-86CF-F348-964D-A7B232D714B9}"/>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artisticLineDrawing/>
                      </a14:imgEffect>
                      <a14:imgEffect>
                        <a14:saturation sat="0"/>
                      </a14:imgEffect>
                    </a14:imgLayer>
                  </a14:imgProps>
                </a:ext>
              </a:extLst>
            </a:blip>
            <a:stretch>
              <a:fillRect/>
            </a:stretch>
          </p:blipFill>
          <p:spPr>
            <a:xfrm>
              <a:off x="9343394" y="1217493"/>
              <a:ext cx="755531" cy="756580"/>
            </a:xfrm>
            <a:prstGeom prst="rect">
              <a:avLst/>
            </a:prstGeom>
          </p:spPr>
        </p:pic>
      </p:grpSp>
    </p:spTree>
    <p:extLst>
      <p:ext uri="{BB962C8B-B14F-4D97-AF65-F5344CB8AC3E}">
        <p14:creationId xmlns:p14="http://schemas.microsoft.com/office/powerpoint/2010/main" val="21778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819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4933</TotalTime>
  <Words>380</Words>
  <Application>Microsoft Macintosh PowerPoint</Application>
  <PresentationFormat>Widescreen</PresentationFormat>
  <Paragraphs>59</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Playfair Display</vt:lpstr>
      <vt:lpstr>Office Theme</vt:lpstr>
      <vt:lpstr>Extrovert</vt:lpstr>
      <vt:lpstr>Four Symbols, three positions on the Map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Extrovert</dc:title>
  <dc:creator>Larry and Susan Gay</dc:creator>
  <cp:lastModifiedBy>Larry and Susan Gay</cp:lastModifiedBy>
  <cp:revision>37</cp:revision>
  <dcterms:created xsi:type="dcterms:W3CDTF">2020-04-16T20:59:27Z</dcterms:created>
  <dcterms:modified xsi:type="dcterms:W3CDTF">2020-09-14T22:16:50Z</dcterms:modified>
</cp:coreProperties>
</file>